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  <p:sldId id="256" r:id="rId3"/>
    <p:sldId id="257" r:id="rId4"/>
    <p:sldId id="258" r:id="rId5"/>
    <p:sldId id="259" r:id="rId6"/>
    <p:sldId id="260" r:id="rId7"/>
    <p:sldId id="262" r:id="rId8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8" d="100"/>
          <a:sy n="88" d="100"/>
        </p:scale>
        <p:origin x="494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smtClean="0"/>
              <a:t>Kliknutím můžete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06F6A-408A-42A3-879C-9E12A0BF1462}" type="datetimeFigureOut">
              <a:rPr lang="cs-CZ" smtClean="0"/>
              <a:t>17.03.2021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0D17BB-DB92-4C7F-813E-009D2111274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089114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06F6A-408A-42A3-879C-9E12A0BF1462}" type="datetimeFigureOut">
              <a:rPr lang="cs-CZ" smtClean="0"/>
              <a:t>17.03.2021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0D17BB-DB92-4C7F-813E-009D2111274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763298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06F6A-408A-42A3-879C-9E12A0BF1462}" type="datetimeFigureOut">
              <a:rPr lang="cs-CZ" smtClean="0"/>
              <a:t>17.03.2021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0D17BB-DB92-4C7F-813E-009D2111274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28628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06F6A-408A-42A3-879C-9E12A0BF1462}" type="datetimeFigureOut">
              <a:rPr lang="cs-CZ" smtClean="0"/>
              <a:t>17.03.2021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0D17BB-DB92-4C7F-813E-009D2111274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162789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06F6A-408A-42A3-879C-9E12A0BF1462}" type="datetimeFigureOut">
              <a:rPr lang="cs-CZ" smtClean="0"/>
              <a:t>17.03.2021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0D17BB-DB92-4C7F-813E-009D2111274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194997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06F6A-408A-42A3-879C-9E12A0BF1462}" type="datetimeFigureOut">
              <a:rPr lang="cs-CZ" smtClean="0"/>
              <a:t>17.03.2021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0D17BB-DB92-4C7F-813E-009D2111274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376745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06F6A-408A-42A3-879C-9E12A0BF1462}" type="datetimeFigureOut">
              <a:rPr lang="cs-CZ" smtClean="0"/>
              <a:t>17.03.2021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0D17BB-DB92-4C7F-813E-009D2111274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561316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06F6A-408A-42A3-879C-9E12A0BF1462}" type="datetimeFigureOut">
              <a:rPr lang="cs-CZ" smtClean="0"/>
              <a:t>17.03.2021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0D17BB-DB92-4C7F-813E-009D2111274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99452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06F6A-408A-42A3-879C-9E12A0BF1462}" type="datetimeFigureOut">
              <a:rPr lang="cs-CZ" smtClean="0"/>
              <a:t>17.03.2021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0D17BB-DB92-4C7F-813E-009D2111274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344856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06F6A-408A-42A3-879C-9E12A0BF1462}" type="datetimeFigureOut">
              <a:rPr lang="cs-CZ" smtClean="0"/>
              <a:t>17.03.2021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0D17BB-DB92-4C7F-813E-009D2111274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706827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06F6A-408A-42A3-879C-9E12A0BF1462}" type="datetimeFigureOut">
              <a:rPr lang="cs-CZ" smtClean="0"/>
              <a:t>17.03.2021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0D17BB-DB92-4C7F-813E-009D2111274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394428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906F6A-408A-42A3-879C-9E12A0BF1462}" type="datetimeFigureOut">
              <a:rPr lang="cs-CZ" smtClean="0"/>
              <a:t>17.03.2021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0D17BB-DB92-4C7F-813E-009D2111274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45547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slide" Target="slide3.xml"/><Relationship Id="rId1" Type="http://schemas.openxmlformats.org/officeDocument/2006/relationships/slideLayout" Target="../slideLayouts/slideLayout1.xml"/><Relationship Id="rId5" Type="http://schemas.openxmlformats.org/officeDocument/2006/relationships/slide" Target="slide6.xml"/><Relationship Id="rId4" Type="http://schemas.openxmlformats.org/officeDocument/2006/relationships/slide" Target="slide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slide" Target="slide4.xml"/><Relationship Id="rId1" Type="http://schemas.openxmlformats.org/officeDocument/2006/relationships/slideLayout" Target="../slideLayouts/slideLayout1.xml"/><Relationship Id="rId4" Type="http://schemas.openxmlformats.org/officeDocument/2006/relationships/slide" Target="slide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slide" Target="slide3.xml"/><Relationship Id="rId1" Type="http://schemas.openxmlformats.org/officeDocument/2006/relationships/slideLayout" Target="../slideLayouts/slideLayout1.xml"/><Relationship Id="rId4" Type="http://schemas.openxmlformats.org/officeDocument/2006/relationships/slide" Target="slide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slide" Target="slide3.xml"/><Relationship Id="rId1" Type="http://schemas.openxmlformats.org/officeDocument/2006/relationships/slideLayout" Target="../slideLayouts/slideLayout1.xml"/><Relationship Id="rId4" Type="http://schemas.openxmlformats.org/officeDocument/2006/relationships/slide" Target="slide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slide" Target="slide3.xml"/><Relationship Id="rId1" Type="http://schemas.openxmlformats.org/officeDocument/2006/relationships/slideLayout" Target="../slideLayouts/slideLayout1.xml"/><Relationship Id="rId4" Type="http://schemas.openxmlformats.org/officeDocument/2006/relationships/slide" Target="slide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u="sng" dirty="0" smtClean="0"/>
              <a:t>MULTIPLEXERY</a:t>
            </a:r>
            <a:endParaRPr lang="cs-CZ" b="1" u="sng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Jsou to přepínací obvody, které z několika vstupních proměnných přepínají na jeden výstup podle hodnot řídících signálů.</a:t>
            </a:r>
          </a:p>
          <a:p>
            <a:r>
              <a:rPr lang="cs-CZ" dirty="0" smtClean="0"/>
              <a:t>Jsou schopny vybrat jeden z několika vstupů a jeho logickou hodnotu převést na jeden výstup.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82340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6" name="Skupina 95"/>
          <p:cNvGrpSpPr/>
          <p:nvPr/>
        </p:nvGrpSpPr>
        <p:grpSpPr>
          <a:xfrm>
            <a:off x="2286000" y="240937"/>
            <a:ext cx="6588760" cy="6322423"/>
            <a:chOff x="426720" y="444137"/>
            <a:chExt cx="6588760" cy="6322423"/>
          </a:xfrm>
        </p:grpSpPr>
        <p:grpSp>
          <p:nvGrpSpPr>
            <p:cNvPr id="56" name="Skupina 55"/>
            <p:cNvGrpSpPr/>
            <p:nvPr/>
          </p:nvGrpSpPr>
          <p:grpSpPr>
            <a:xfrm>
              <a:off x="3670664" y="444137"/>
              <a:ext cx="2503715" cy="4537165"/>
              <a:chOff x="3670664" y="444137"/>
              <a:chExt cx="2503715" cy="4537165"/>
            </a:xfrm>
          </p:grpSpPr>
          <p:grpSp>
            <p:nvGrpSpPr>
              <p:cNvPr id="7" name="Skupina 6"/>
              <p:cNvGrpSpPr/>
              <p:nvPr/>
            </p:nvGrpSpPr>
            <p:grpSpPr>
              <a:xfrm>
                <a:off x="3675018" y="444137"/>
                <a:ext cx="888275" cy="966651"/>
                <a:chOff x="3666309" y="818606"/>
                <a:chExt cx="888275" cy="966651"/>
              </a:xfrm>
            </p:grpSpPr>
            <p:sp>
              <p:nvSpPr>
                <p:cNvPr id="4" name="Obdélník 3"/>
                <p:cNvSpPr/>
                <p:nvPr/>
              </p:nvSpPr>
              <p:spPr>
                <a:xfrm>
                  <a:off x="3666309" y="818606"/>
                  <a:ext cx="731520" cy="966651"/>
                </a:xfrm>
                <a:prstGeom prst="rect">
                  <a:avLst/>
                </a:prstGeom>
                <a:solidFill>
                  <a:schemeClr val="bg1"/>
                </a:solidFill>
                <a:ln w="381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cs-CZ" dirty="0" smtClean="0">
                      <a:latin typeface="Calibri" panose="020F0502020204030204" pitchFamily="34" charset="0"/>
                      <a:cs typeface="Calibri" panose="020F0502020204030204" pitchFamily="34" charset="0"/>
                    </a:rPr>
                    <a:t>&amp;</a:t>
                  </a:r>
                  <a:endParaRPr lang="cs-CZ" dirty="0"/>
                </a:p>
              </p:txBody>
            </p:sp>
            <p:sp>
              <p:nvSpPr>
                <p:cNvPr id="5" name="TextovéPole 4"/>
                <p:cNvSpPr txBox="1"/>
                <p:nvPr/>
              </p:nvSpPr>
              <p:spPr>
                <a:xfrm>
                  <a:off x="4032069" y="818606"/>
                  <a:ext cx="339634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cs-CZ" dirty="0" smtClean="0">
                      <a:latin typeface="Calibri" panose="020F0502020204030204" pitchFamily="34" charset="0"/>
                      <a:cs typeface="Calibri" panose="020F0502020204030204" pitchFamily="34" charset="0"/>
                    </a:rPr>
                    <a:t>&amp;</a:t>
                  </a:r>
                  <a:endParaRPr lang="cs-CZ" dirty="0"/>
                </a:p>
              </p:txBody>
            </p:sp>
            <p:sp>
              <p:nvSpPr>
                <p:cNvPr id="6" name="Ovál 5"/>
                <p:cNvSpPr/>
                <p:nvPr/>
              </p:nvSpPr>
              <p:spPr>
                <a:xfrm>
                  <a:off x="4397830" y="1187938"/>
                  <a:ext cx="156754" cy="170599"/>
                </a:xfrm>
                <a:prstGeom prst="ellipse">
                  <a:avLst/>
                </a:prstGeom>
                <a:solidFill>
                  <a:schemeClr val="bg1"/>
                </a:solidFill>
                <a:ln w="381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cs-CZ"/>
                </a:p>
              </p:txBody>
            </p:sp>
          </p:grpSp>
          <p:grpSp>
            <p:nvGrpSpPr>
              <p:cNvPr id="8" name="Skupina 7"/>
              <p:cNvGrpSpPr/>
              <p:nvPr/>
            </p:nvGrpSpPr>
            <p:grpSpPr>
              <a:xfrm>
                <a:off x="3675018" y="1637211"/>
                <a:ext cx="888275" cy="966651"/>
                <a:chOff x="3666309" y="818606"/>
                <a:chExt cx="888275" cy="966651"/>
              </a:xfrm>
            </p:grpSpPr>
            <p:sp>
              <p:nvSpPr>
                <p:cNvPr id="9" name="Obdélník 8"/>
                <p:cNvSpPr/>
                <p:nvPr/>
              </p:nvSpPr>
              <p:spPr>
                <a:xfrm>
                  <a:off x="3666309" y="818606"/>
                  <a:ext cx="731520" cy="966651"/>
                </a:xfrm>
                <a:prstGeom prst="rect">
                  <a:avLst/>
                </a:prstGeom>
                <a:solidFill>
                  <a:schemeClr val="bg1"/>
                </a:solidFill>
                <a:ln w="381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cs-CZ" dirty="0" smtClean="0">
                      <a:latin typeface="Calibri" panose="020F0502020204030204" pitchFamily="34" charset="0"/>
                      <a:cs typeface="Calibri" panose="020F0502020204030204" pitchFamily="34" charset="0"/>
                    </a:rPr>
                    <a:t>&amp;</a:t>
                  </a:r>
                  <a:endParaRPr lang="cs-CZ" dirty="0"/>
                </a:p>
              </p:txBody>
            </p:sp>
            <p:sp>
              <p:nvSpPr>
                <p:cNvPr id="10" name="TextovéPole 9"/>
                <p:cNvSpPr txBox="1"/>
                <p:nvPr/>
              </p:nvSpPr>
              <p:spPr>
                <a:xfrm>
                  <a:off x="4032069" y="818606"/>
                  <a:ext cx="339634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cs-CZ" dirty="0" smtClean="0">
                      <a:latin typeface="Calibri" panose="020F0502020204030204" pitchFamily="34" charset="0"/>
                      <a:cs typeface="Calibri" panose="020F0502020204030204" pitchFamily="34" charset="0"/>
                    </a:rPr>
                    <a:t>&amp;</a:t>
                  </a:r>
                  <a:endParaRPr lang="cs-CZ" dirty="0"/>
                </a:p>
              </p:txBody>
            </p:sp>
            <p:sp>
              <p:nvSpPr>
                <p:cNvPr id="11" name="Ovál 10"/>
                <p:cNvSpPr/>
                <p:nvPr/>
              </p:nvSpPr>
              <p:spPr>
                <a:xfrm>
                  <a:off x="4397830" y="1187938"/>
                  <a:ext cx="156754" cy="170599"/>
                </a:xfrm>
                <a:prstGeom prst="ellipse">
                  <a:avLst/>
                </a:prstGeom>
                <a:solidFill>
                  <a:schemeClr val="bg1"/>
                </a:solidFill>
                <a:ln w="381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cs-CZ"/>
                </a:p>
              </p:txBody>
            </p:sp>
          </p:grpSp>
          <p:grpSp>
            <p:nvGrpSpPr>
              <p:cNvPr id="12" name="Skupina 11"/>
              <p:cNvGrpSpPr/>
              <p:nvPr/>
            </p:nvGrpSpPr>
            <p:grpSpPr>
              <a:xfrm>
                <a:off x="3670664" y="2821577"/>
                <a:ext cx="888275" cy="966651"/>
                <a:chOff x="3666309" y="818606"/>
                <a:chExt cx="888275" cy="966651"/>
              </a:xfrm>
            </p:grpSpPr>
            <p:sp>
              <p:nvSpPr>
                <p:cNvPr id="13" name="Obdélník 12"/>
                <p:cNvSpPr/>
                <p:nvPr/>
              </p:nvSpPr>
              <p:spPr>
                <a:xfrm>
                  <a:off x="3666309" y="818606"/>
                  <a:ext cx="731520" cy="966651"/>
                </a:xfrm>
                <a:prstGeom prst="rect">
                  <a:avLst/>
                </a:prstGeom>
                <a:solidFill>
                  <a:schemeClr val="bg1"/>
                </a:solidFill>
                <a:ln w="381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cs-CZ" dirty="0" smtClean="0">
                      <a:latin typeface="Calibri" panose="020F0502020204030204" pitchFamily="34" charset="0"/>
                      <a:cs typeface="Calibri" panose="020F0502020204030204" pitchFamily="34" charset="0"/>
                    </a:rPr>
                    <a:t>&amp;</a:t>
                  </a:r>
                  <a:endParaRPr lang="cs-CZ" dirty="0"/>
                </a:p>
              </p:txBody>
            </p:sp>
            <p:sp>
              <p:nvSpPr>
                <p:cNvPr id="14" name="TextovéPole 13"/>
                <p:cNvSpPr txBox="1"/>
                <p:nvPr/>
              </p:nvSpPr>
              <p:spPr>
                <a:xfrm>
                  <a:off x="4032069" y="818606"/>
                  <a:ext cx="339634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cs-CZ" dirty="0" smtClean="0">
                      <a:latin typeface="Calibri" panose="020F0502020204030204" pitchFamily="34" charset="0"/>
                      <a:cs typeface="Calibri" panose="020F0502020204030204" pitchFamily="34" charset="0"/>
                    </a:rPr>
                    <a:t>&amp;</a:t>
                  </a:r>
                  <a:endParaRPr lang="cs-CZ" dirty="0"/>
                </a:p>
              </p:txBody>
            </p:sp>
            <p:sp>
              <p:nvSpPr>
                <p:cNvPr id="15" name="Ovál 14"/>
                <p:cNvSpPr/>
                <p:nvPr/>
              </p:nvSpPr>
              <p:spPr>
                <a:xfrm>
                  <a:off x="4397830" y="1187938"/>
                  <a:ext cx="156754" cy="170599"/>
                </a:xfrm>
                <a:prstGeom prst="ellipse">
                  <a:avLst/>
                </a:prstGeom>
                <a:solidFill>
                  <a:schemeClr val="bg1"/>
                </a:solidFill>
                <a:ln w="381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cs-CZ"/>
                </a:p>
              </p:txBody>
            </p:sp>
          </p:grpSp>
          <p:grpSp>
            <p:nvGrpSpPr>
              <p:cNvPr id="16" name="Skupina 15"/>
              <p:cNvGrpSpPr/>
              <p:nvPr/>
            </p:nvGrpSpPr>
            <p:grpSpPr>
              <a:xfrm>
                <a:off x="3675018" y="4014651"/>
                <a:ext cx="888275" cy="966651"/>
                <a:chOff x="3666309" y="818606"/>
                <a:chExt cx="888275" cy="966651"/>
              </a:xfrm>
            </p:grpSpPr>
            <p:sp>
              <p:nvSpPr>
                <p:cNvPr id="17" name="Obdélník 16"/>
                <p:cNvSpPr/>
                <p:nvPr/>
              </p:nvSpPr>
              <p:spPr>
                <a:xfrm>
                  <a:off x="3666309" y="818606"/>
                  <a:ext cx="731520" cy="966651"/>
                </a:xfrm>
                <a:prstGeom prst="rect">
                  <a:avLst/>
                </a:prstGeom>
                <a:solidFill>
                  <a:schemeClr val="bg1"/>
                </a:solidFill>
                <a:ln w="381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cs-CZ" dirty="0" smtClean="0">
                      <a:latin typeface="Calibri" panose="020F0502020204030204" pitchFamily="34" charset="0"/>
                      <a:cs typeface="Calibri" panose="020F0502020204030204" pitchFamily="34" charset="0"/>
                    </a:rPr>
                    <a:t>&amp;</a:t>
                  </a:r>
                  <a:endParaRPr lang="cs-CZ" dirty="0"/>
                </a:p>
              </p:txBody>
            </p:sp>
            <p:sp>
              <p:nvSpPr>
                <p:cNvPr id="18" name="TextovéPole 17"/>
                <p:cNvSpPr txBox="1"/>
                <p:nvPr/>
              </p:nvSpPr>
              <p:spPr>
                <a:xfrm>
                  <a:off x="4032069" y="818606"/>
                  <a:ext cx="339634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cs-CZ" dirty="0" smtClean="0">
                      <a:latin typeface="Calibri" panose="020F0502020204030204" pitchFamily="34" charset="0"/>
                      <a:cs typeface="Calibri" panose="020F0502020204030204" pitchFamily="34" charset="0"/>
                    </a:rPr>
                    <a:t>&amp;</a:t>
                  </a:r>
                  <a:endParaRPr lang="cs-CZ" dirty="0"/>
                </a:p>
              </p:txBody>
            </p:sp>
            <p:sp>
              <p:nvSpPr>
                <p:cNvPr id="19" name="Ovál 18"/>
                <p:cNvSpPr/>
                <p:nvPr/>
              </p:nvSpPr>
              <p:spPr>
                <a:xfrm>
                  <a:off x="4397830" y="1187938"/>
                  <a:ext cx="156754" cy="170599"/>
                </a:xfrm>
                <a:prstGeom prst="ellipse">
                  <a:avLst/>
                </a:prstGeom>
                <a:solidFill>
                  <a:schemeClr val="bg1"/>
                </a:solidFill>
                <a:ln w="381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cs-CZ"/>
                </a:p>
              </p:txBody>
            </p:sp>
          </p:grpSp>
          <p:grpSp>
            <p:nvGrpSpPr>
              <p:cNvPr id="21" name="Skupina 20"/>
              <p:cNvGrpSpPr/>
              <p:nvPr/>
            </p:nvGrpSpPr>
            <p:grpSpPr>
              <a:xfrm>
                <a:off x="5286104" y="2294708"/>
                <a:ext cx="888275" cy="966651"/>
                <a:chOff x="3666309" y="818606"/>
                <a:chExt cx="888275" cy="966651"/>
              </a:xfrm>
            </p:grpSpPr>
            <p:sp>
              <p:nvSpPr>
                <p:cNvPr id="22" name="Obdélník 21"/>
                <p:cNvSpPr/>
                <p:nvPr/>
              </p:nvSpPr>
              <p:spPr>
                <a:xfrm>
                  <a:off x="3666309" y="818606"/>
                  <a:ext cx="731520" cy="966651"/>
                </a:xfrm>
                <a:prstGeom prst="rect">
                  <a:avLst/>
                </a:prstGeom>
                <a:solidFill>
                  <a:schemeClr val="bg1"/>
                </a:solidFill>
                <a:ln w="381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cs-CZ" dirty="0" smtClean="0">
                      <a:latin typeface="Calibri" panose="020F0502020204030204" pitchFamily="34" charset="0"/>
                      <a:cs typeface="Calibri" panose="020F0502020204030204" pitchFamily="34" charset="0"/>
                    </a:rPr>
                    <a:t>&amp;</a:t>
                  </a:r>
                  <a:endParaRPr lang="cs-CZ" dirty="0"/>
                </a:p>
              </p:txBody>
            </p:sp>
            <p:sp>
              <p:nvSpPr>
                <p:cNvPr id="23" name="TextovéPole 22"/>
                <p:cNvSpPr txBox="1"/>
                <p:nvPr/>
              </p:nvSpPr>
              <p:spPr>
                <a:xfrm>
                  <a:off x="4032069" y="818606"/>
                  <a:ext cx="339634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cs-CZ" dirty="0" smtClean="0">
                      <a:latin typeface="Calibri" panose="020F0502020204030204" pitchFamily="34" charset="0"/>
                      <a:cs typeface="Calibri" panose="020F0502020204030204" pitchFamily="34" charset="0"/>
                    </a:rPr>
                    <a:t>&amp;</a:t>
                  </a:r>
                  <a:endParaRPr lang="cs-CZ" dirty="0"/>
                </a:p>
              </p:txBody>
            </p:sp>
            <p:sp>
              <p:nvSpPr>
                <p:cNvPr id="24" name="Ovál 23"/>
                <p:cNvSpPr/>
                <p:nvPr/>
              </p:nvSpPr>
              <p:spPr>
                <a:xfrm>
                  <a:off x="4397830" y="1187938"/>
                  <a:ext cx="156754" cy="170599"/>
                </a:xfrm>
                <a:prstGeom prst="ellipse">
                  <a:avLst/>
                </a:prstGeom>
                <a:solidFill>
                  <a:schemeClr val="bg1"/>
                </a:solidFill>
                <a:ln w="381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cs-CZ"/>
                </a:p>
              </p:txBody>
            </p:sp>
          </p:grpSp>
          <p:cxnSp>
            <p:nvCxnSpPr>
              <p:cNvPr id="37" name="Pravoúhlá spojnice 36"/>
              <p:cNvCxnSpPr>
                <a:stCxn id="11" idx="6"/>
              </p:cNvCxnSpPr>
              <p:nvPr/>
            </p:nvCxnSpPr>
            <p:spPr>
              <a:xfrm>
                <a:off x="4563293" y="2091843"/>
                <a:ext cx="722810" cy="519444"/>
              </a:xfrm>
              <a:prstGeom prst="bentConnector3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1" name="Pravoúhlá spojnice 40"/>
              <p:cNvCxnSpPr>
                <a:stCxn id="15" idx="6"/>
              </p:cNvCxnSpPr>
              <p:nvPr/>
            </p:nvCxnSpPr>
            <p:spPr>
              <a:xfrm flipV="1">
                <a:off x="4558939" y="2834639"/>
                <a:ext cx="727164" cy="441570"/>
              </a:xfrm>
              <a:prstGeom prst="bentConnector3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" name="Přímá spojnice 44"/>
              <p:cNvCxnSpPr/>
              <p:nvPr/>
            </p:nvCxnSpPr>
            <p:spPr>
              <a:xfrm flipH="1">
                <a:off x="5083277" y="3055424"/>
                <a:ext cx="202826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8" name="Přímá spojnice 47"/>
              <p:cNvCxnSpPr/>
              <p:nvPr/>
            </p:nvCxnSpPr>
            <p:spPr>
              <a:xfrm>
                <a:off x="5083277" y="3055424"/>
                <a:ext cx="0" cy="1413858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0" name="Přímá spojnice 49"/>
              <p:cNvCxnSpPr>
                <a:endCxn id="19" idx="6"/>
              </p:cNvCxnSpPr>
              <p:nvPr/>
            </p:nvCxnSpPr>
            <p:spPr>
              <a:xfrm flipH="1">
                <a:off x="4563293" y="4466874"/>
                <a:ext cx="519984" cy="2409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55" name="Skupina 54"/>
              <p:cNvGrpSpPr/>
              <p:nvPr/>
            </p:nvGrpSpPr>
            <p:grpSpPr>
              <a:xfrm rot="10800000" flipH="1">
                <a:off x="4558940" y="898770"/>
                <a:ext cx="709748" cy="1532766"/>
                <a:chOff x="7335990" y="4014651"/>
                <a:chExt cx="722810" cy="1413859"/>
              </a:xfrm>
            </p:grpSpPr>
            <p:cxnSp>
              <p:nvCxnSpPr>
                <p:cNvPr id="52" name="Přímá spojnice 51"/>
                <p:cNvCxnSpPr/>
                <p:nvPr/>
              </p:nvCxnSpPr>
              <p:spPr>
                <a:xfrm flipH="1">
                  <a:off x="7855974" y="4014651"/>
                  <a:ext cx="202826" cy="0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3" name="Přímá spojnice 52"/>
                <p:cNvCxnSpPr/>
                <p:nvPr/>
              </p:nvCxnSpPr>
              <p:spPr>
                <a:xfrm>
                  <a:off x="7855974" y="4014651"/>
                  <a:ext cx="0" cy="1413858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4" name="Přímá spojnice 53"/>
                <p:cNvCxnSpPr/>
                <p:nvPr/>
              </p:nvCxnSpPr>
              <p:spPr>
                <a:xfrm flipH="1">
                  <a:off x="7335990" y="5426101"/>
                  <a:ext cx="519984" cy="2409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cxnSp>
          <p:nvCxnSpPr>
            <p:cNvPr id="58" name="Přímá spojnice 57"/>
            <p:cNvCxnSpPr>
              <a:stCxn id="24" idx="6"/>
            </p:cNvCxnSpPr>
            <p:nvPr/>
          </p:nvCxnSpPr>
          <p:spPr>
            <a:xfrm>
              <a:off x="6174379" y="2749340"/>
              <a:ext cx="841101" cy="402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2" name="Obdélník 61"/>
            <p:cNvSpPr/>
            <p:nvPr/>
          </p:nvSpPr>
          <p:spPr>
            <a:xfrm>
              <a:off x="1452880" y="5201920"/>
              <a:ext cx="1899920" cy="995680"/>
            </a:xfrm>
            <a:prstGeom prst="rect">
              <a:avLst/>
            </a:prstGeom>
            <a:noFill/>
            <a:ln w="412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cxnSp>
          <p:nvCxnSpPr>
            <p:cNvPr id="64" name="Přímá spojnice 63"/>
            <p:cNvCxnSpPr/>
            <p:nvPr/>
          </p:nvCxnSpPr>
          <p:spPr>
            <a:xfrm>
              <a:off x="1452880" y="5476240"/>
              <a:ext cx="1899920" cy="10160"/>
            </a:xfrm>
            <a:prstGeom prst="line">
              <a:avLst/>
            </a:prstGeom>
            <a:ln w="222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Přímá spojnice 65"/>
            <p:cNvCxnSpPr/>
            <p:nvPr/>
          </p:nvCxnSpPr>
          <p:spPr>
            <a:xfrm>
              <a:off x="1452880" y="5913120"/>
              <a:ext cx="1899920" cy="10160"/>
            </a:xfrm>
            <a:prstGeom prst="line">
              <a:avLst/>
            </a:prstGeom>
            <a:ln w="222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Přímá spojnice se šipkou 67"/>
            <p:cNvCxnSpPr/>
            <p:nvPr/>
          </p:nvCxnSpPr>
          <p:spPr>
            <a:xfrm flipV="1">
              <a:off x="1960880" y="6197600"/>
              <a:ext cx="0" cy="568960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Přímá spojnice se šipkou 68"/>
            <p:cNvCxnSpPr/>
            <p:nvPr/>
          </p:nvCxnSpPr>
          <p:spPr>
            <a:xfrm flipV="1">
              <a:off x="2814320" y="6197600"/>
              <a:ext cx="0" cy="568960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Přímá spojnice 70"/>
            <p:cNvCxnSpPr/>
            <p:nvPr/>
          </p:nvCxnSpPr>
          <p:spPr>
            <a:xfrm flipH="1">
              <a:off x="426720" y="628803"/>
              <a:ext cx="3243944" cy="0"/>
            </a:xfrm>
            <a:prstGeom prst="line">
              <a:avLst/>
            </a:prstGeom>
            <a:ln w="222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Přímá spojnice 73"/>
            <p:cNvCxnSpPr/>
            <p:nvPr/>
          </p:nvCxnSpPr>
          <p:spPr>
            <a:xfrm flipH="1">
              <a:off x="426720" y="1821877"/>
              <a:ext cx="3243944" cy="0"/>
            </a:xfrm>
            <a:prstGeom prst="line">
              <a:avLst/>
            </a:prstGeom>
            <a:ln w="222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Přímá spojnice 74"/>
            <p:cNvCxnSpPr/>
            <p:nvPr/>
          </p:nvCxnSpPr>
          <p:spPr>
            <a:xfrm flipH="1">
              <a:off x="426720" y="3006243"/>
              <a:ext cx="3243944" cy="0"/>
            </a:xfrm>
            <a:prstGeom prst="line">
              <a:avLst/>
            </a:prstGeom>
            <a:ln w="222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Přímá spojnice 75"/>
            <p:cNvCxnSpPr/>
            <p:nvPr/>
          </p:nvCxnSpPr>
          <p:spPr>
            <a:xfrm flipH="1">
              <a:off x="426720" y="4199317"/>
              <a:ext cx="3243944" cy="0"/>
            </a:xfrm>
            <a:prstGeom prst="line">
              <a:avLst/>
            </a:prstGeom>
            <a:ln w="222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86" name="Skupina 85"/>
            <p:cNvGrpSpPr/>
            <p:nvPr/>
          </p:nvGrpSpPr>
          <p:grpSpPr>
            <a:xfrm>
              <a:off x="3054531" y="4762500"/>
              <a:ext cx="616133" cy="445225"/>
              <a:chOff x="3054531" y="4762500"/>
              <a:chExt cx="616133" cy="445225"/>
            </a:xfrm>
          </p:grpSpPr>
          <p:cxnSp>
            <p:nvCxnSpPr>
              <p:cNvPr id="81" name="Přímá spojnice 80"/>
              <p:cNvCxnSpPr/>
              <p:nvPr/>
            </p:nvCxnSpPr>
            <p:spPr>
              <a:xfrm flipH="1">
                <a:off x="3054532" y="4762500"/>
                <a:ext cx="616132" cy="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4" name="Přímá spojnice 83"/>
              <p:cNvCxnSpPr/>
              <p:nvPr/>
            </p:nvCxnSpPr>
            <p:spPr>
              <a:xfrm flipH="1">
                <a:off x="3054531" y="4762500"/>
                <a:ext cx="1" cy="445225"/>
              </a:xfrm>
              <a:prstGeom prst="line">
                <a:avLst/>
              </a:prstGeom>
              <a:ln w="2222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87" name="Skupina 86"/>
            <p:cNvGrpSpPr/>
            <p:nvPr/>
          </p:nvGrpSpPr>
          <p:grpSpPr>
            <a:xfrm>
              <a:off x="2690212" y="3569427"/>
              <a:ext cx="980451" cy="1632494"/>
              <a:chOff x="3054531" y="4762500"/>
              <a:chExt cx="616133" cy="445225"/>
            </a:xfrm>
          </p:grpSpPr>
          <p:cxnSp>
            <p:nvCxnSpPr>
              <p:cNvPr id="88" name="Přímá spojnice 87"/>
              <p:cNvCxnSpPr/>
              <p:nvPr/>
            </p:nvCxnSpPr>
            <p:spPr>
              <a:xfrm flipH="1">
                <a:off x="3054532" y="4762500"/>
                <a:ext cx="616132" cy="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9" name="Přímá spojnice 88"/>
              <p:cNvCxnSpPr/>
              <p:nvPr/>
            </p:nvCxnSpPr>
            <p:spPr>
              <a:xfrm flipH="1">
                <a:off x="3054531" y="4762500"/>
                <a:ext cx="1" cy="445225"/>
              </a:xfrm>
              <a:prstGeom prst="line">
                <a:avLst/>
              </a:prstGeom>
              <a:ln w="2222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90" name="Skupina 89"/>
            <p:cNvGrpSpPr/>
            <p:nvPr/>
          </p:nvGrpSpPr>
          <p:grpSpPr>
            <a:xfrm>
              <a:off x="2204341" y="2431536"/>
              <a:ext cx="1466322" cy="2770384"/>
              <a:chOff x="3054531" y="4762500"/>
              <a:chExt cx="616133" cy="445225"/>
            </a:xfrm>
          </p:grpSpPr>
          <p:cxnSp>
            <p:nvCxnSpPr>
              <p:cNvPr id="91" name="Přímá spojnice 90"/>
              <p:cNvCxnSpPr/>
              <p:nvPr/>
            </p:nvCxnSpPr>
            <p:spPr>
              <a:xfrm flipH="1">
                <a:off x="3054532" y="4762500"/>
                <a:ext cx="616132" cy="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2" name="Přímá spojnice 91"/>
              <p:cNvCxnSpPr/>
              <p:nvPr/>
            </p:nvCxnSpPr>
            <p:spPr>
              <a:xfrm flipH="1">
                <a:off x="3054531" y="4762500"/>
                <a:ext cx="1" cy="445225"/>
              </a:xfrm>
              <a:prstGeom prst="line">
                <a:avLst/>
              </a:prstGeom>
              <a:ln w="2222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93" name="Skupina 92"/>
            <p:cNvGrpSpPr/>
            <p:nvPr/>
          </p:nvGrpSpPr>
          <p:grpSpPr>
            <a:xfrm>
              <a:off x="1766889" y="1242060"/>
              <a:ext cx="1903773" cy="3978306"/>
              <a:chOff x="3054531" y="4762500"/>
              <a:chExt cx="616133" cy="445225"/>
            </a:xfrm>
          </p:grpSpPr>
          <p:cxnSp>
            <p:nvCxnSpPr>
              <p:cNvPr id="94" name="Přímá spojnice 93"/>
              <p:cNvCxnSpPr/>
              <p:nvPr/>
            </p:nvCxnSpPr>
            <p:spPr>
              <a:xfrm flipH="1">
                <a:off x="3054532" y="4762500"/>
                <a:ext cx="616132" cy="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5" name="Přímá spojnice 94"/>
              <p:cNvCxnSpPr/>
              <p:nvPr/>
            </p:nvCxnSpPr>
            <p:spPr>
              <a:xfrm flipH="1">
                <a:off x="3054531" y="4762500"/>
                <a:ext cx="1" cy="445225"/>
              </a:xfrm>
              <a:prstGeom prst="line">
                <a:avLst/>
              </a:prstGeom>
              <a:ln w="2222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97" name="TextovéPole 96"/>
          <p:cNvSpPr txBox="1"/>
          <p:nvPr/>
        </p:nvSpPr>
        <p:spPr>
          <a:xfrm>
            <a:off x="4724401" y="6278880"/>
            <a:ext cx="3454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A</a:t>
            </a:r>
            <a:endParaRPr lang="cs-CZ" b="1" dirty="0"/>
          </a:p>
        </p:txBody>
      </p:sp>
      <p:sp>
        <p:nvSpPr>
          <p:cNvPr id="98" name="TextovéPole 97"/>
          <p:cNvSpPr txBox="1"/>
          <p:nvPr/>
        </p:nvSpPr>
        <p:spPr>
          <a:xfrm>
            <a:off x="3840838" y="6311234"/>
            <a:ext cx="3454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/>
              <a:t>B</a:t>
            </a:r>
          </a:p>
        </p:txBody>
      </p:sp>
      <p:sp>
        <p:nvSpPr>
          <p:cNvPr id="99" name="TextovéPole 98"/>
          <p:cNvSpPr txBox="1"/>
          <p:nvPr/>
        </p:nvSpPr>
        <p:spPr>
          <a:xfrm>
            <a:off x="4757772" y="4969902"/>
            <a:ext cx="3454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/>
              <a:t>3</a:t>
            </a:r>
          </a:p>
        </p:txBody>
      </p:sp>
      <p:sp>
        <p:nvSpPr>
          <p:cNvPr id="100" name="TextovéPole 99"/>
          <p:cNvSpPr txBox="1"/>
          <p:nvPr/>
        </p:nvSpPr>
        <p:spPr>
          <a:xfrm>
            <a:off x="4412331" y="4969902"/>
            <a:ext cx="3454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/>
              <a:t>2</a:t>
            </a:r>
          </a:p>
        </p:txBody>
      </p:sp>
      <p:sp>
        <p:nvSpPr>
          <p:cNvPr id="101" name="TextovéPole 100"/>
          <p:cNvSpPr txBox="1"/>
          <p:nvPr/>
        </p:nvSpPr>
        <p:spPr>
          <a:xfrm>
            <a:off x="3927192" y="4960257"/>
            <a:ext cx="3454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/>
              <a:t>1</a:t>
            </a:r>
          </a:p>
        </p:txBody>
      </p:sp>
      <p:sp>
        <p:nvSpPr>
          <p:cNvPr id="102" name="TextovéPole 101"/>
          <p:cNvSpPr txBox="1"/>
          <p:nvPr/>
        </p:nvSpPr>
        <p:spPr>
          <a:xfrm>
            <a:off x="3475245" y="4952663"/>
            <a:ext cx="3454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/>
              <a:t>0</a:t>
            </a:r>
          </a:p>
        </p:txBody>
      </p:sp>
      <p:sp>
        <p:nvSpPr>
          <p:cNvPr id="103" name="TextovéPole 102"/>
          <p:cNvSpPr txBox="1"/>
          <p:nvPr/>
        </p:nvSpPr>
        <p:spPr>
          <a:xfrm>
            <a:off x="4039502" y="5293745"/>
            <a:ext cx="62230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b="1" dirty="0" smtClean="0"/>
              <a:t>DC</a:t>
            </a:r>
            <a:endParaRPr lang="cs-CZ" sz="2400" b="1" dirty="0"/>
          </a:p>
        </p:txBody>
      </p:sp>
      <p:sp>
        <p:nvSpPr>
          <p:cNvPr id="104" name="TextovéPole 103"/>
          <p:cNvSpPr txBox="1"/>
          <p:nvPr/>
        </p:nvSpPr>
        <p:spPr>
          <a:xfrm>
            <a:off x="1905536" y="240937"/>
            <a:ext cx="3454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1</a:t>
            </a:r>
            <a:endParaRPr lang="cs-CZ" b="1" dirty="0"/>
          </a:p>
        </p:txBody>
      </p:sp>
      <p:sp>
        <p:nvSpPr>
          <p:cNvPr id="105" name="TextovéPole 104"/>
          <p:cNvSpPr txBox="1"/>
          <p:nvPr/>
        </p:nvSpPr>
        <p:spPr>
          <a:xfrm>
            <a:off x="1852558" y="1434011"/>
            <a:ext cx="3454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2</a:t>
            </a:r>
            <a:endParaRPr lang="cs-CZ" b="1" dirty="0"/>
          </a:p>
        </p:txBody>
      </p:sp>
      <p:sp>
        <p:nvSpPr>
          <p:cNvPr id="106" name="TextovéPole 105"/>
          <p:cNvSpPr txBox="1"/>
          <p:nvPr/>
        </p:nvSpPr>
        <p:spPr>
          <a:xfrm>
            <a:off x="1846371" y="2620162"/>
            <a:ext cx="3454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3</a:t>
            </a:r>
            <a:endParaRPr lang="cs-CZ" b="1" dirty="0"/>
          </a:p>
        </p:txBody>
      </p:sp>
      <p:sp>
        <p:nvSpPr>
          <p:cNvPr id="107" name="TextovéPole 106"/>
          <p:cNvSpPr txBox="1"/>
          <p:nvPr/>
        </p:nvSpPr>
        <p:spPr>
          <a:xfrm>
            <a:off x="1846370" y="3800174"/>
            <a:ext cx="3454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4</a:t>
            </a:r>
            <a:endParaRPr lang="cs-CZ" b="1" dirty="0"/>
          </a:p>
        </p:txBody>
      </p:sp>
      <p:sp>
        <p:nvSpPr>
          <p:cNvPr id="108" name="TextovéPole 107"/>
          <p:cNvSpPr txBox="1"/>
          <p:nvPr/>
        </p:nvSpPr>
        <p:spPr>
          <a:xfrm>
            <a:off x="2520172" y="3605907"/>
            <a:ext cx="3454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i="1" dirty="0" smtClean="0"/>
              <a:t>0</a:t>
            </a:r>
            <a:endParaRPr lang="cs-CZ" i="1" dirty="0"/>
          </a:p>
        </p:txBody>
      </p:sp>
      <p:sp>
        <p:nvSpPr>
          <p:cNvPr id="109" name="TextovéPole 108"/>
          <p:cNvSpPr txBox="1"/>
          <p:nvPr/>
        </p:nvSpPr>
        <p:spPr>
          <a:xfrm>
            <a:off x="2520172" y="2446773"/>
            <a:ext cx="3454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i="1" dirty="0" smtClean="0"/>
              <a:t>1</a:t>
            </a:r>
            <a:endParaRPr lang="cs-CZ" i="1" dirty="0"/>
          </a:p>
        </p:txBody>
      </p:sp>
      <p:sp>
        <p:nvSpPr>
          <p:cNvPr id="110" name="TextovéPole 109"/>
          <p:cNvSpPr txBox="1"/>
          <p:nvPr/>
        </p:nvSpPr>
        <p:spPr>
          <a:xfrm>
            <a:off x="2515547" y="1260174"/>
            <a:ext cx="3454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i="1" dirty="0"/>
              <a:t>1</a:t>
            </a:r>
          </a:p>
        </p:txBody>
      </p:sp>
      <p:sp>
        <p:nvSpPr>
          <p:cNvPr id="111" name="TextovéPole 110"/>
          <p:cNvSpPr txBox="1"/>
          <p:nvPr/>
        </p:nvSpPr>
        <p:spPr>
          <a:xfrm>
            <a:off x="2515547" y="93115"/>
            <a:ext cx="3454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i="1" dirty="0" smtClean="0"/>
              <a:t>0</a:t>
            </a:r>
            <a:endParaRPr lang="cs-CZ" i="1" dirty="0"/>
          </a:p>
        </p:txBody>
      </p:sp>
      <p:cxnSp>
        <p:nvCxnSpPr>
          <p:cNvPr id="113" name="Přímá spojnice 112"/>
          <p:cNvCxnSpPr/>
          <p:nvPr/>
        </p:nvCxnSpPr>
        <p:spPr>
          <a:xfrm>
            <a:off x="8874760" y="4294776"/>
            <a:ext cx="0" cy="1840553"/>
          </a:xfrm>
          <a:prstGeom prst="line">
            <a:avLst/>
          </a:prstGeom>
          <a:ln w="349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" name="Přímá spojnice 113"/>
          <p:cNvCxnSpPr/>
          <p:nvPr/>
        </p:nvCxnSpPr>
        <p:spPr>
          <a:xfrm>
            <a:off x="9356540" y="4275429"/>
            <a:ext cx="0" cy="1840553"/>
          </a:xfrm>
          <a:prstGeom prst="line">
            <a:avLst/>
          </a:prstGeom>
          <a:ln w="349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5" name="Přímá spojnice 114"/>
          <p:cNvCxnSpPr/>
          <p:nvPr/>
        </p:nvCxnSpPr>
        <p:spPr>
          <a:xfrm>
            <a:off x="8239432" y="4572671"/>
            <a:ext cx="1825031" cy="0"/>
          </a:xfrm>
          <a:prstGeom prst="line">
            <a:avLst/>
          </a:prstGeom>
          <a:ln w="349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7" name="TextovéPole 116"/>
          <p:cNvSpPr txBox="1"/>
          <p:nvPr/>
        </p:nvSpPr>
        <p:spPr>
          <a:xfrm>
            <a:off x="8942930" y="4164918"/>
            <a:ext cx="3454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A</a:t>
            </a:r>
            <a:endParaRPr lang="cs-CZ" b="1" dirty="0"/>
          </a:p>
        </p:txBody>
      </p:sp>
      <p:sp>
        <p:nvSpPr>
          <p:cNvPr id="118" name="TextovéPole 117"/>
          <p:cNvSpPr txBox="1"/>
          <p:nvPr/>
        </p:nvSpPr>
        <p:spPr>
          <a:xfrm>
            <a:off x="8461150" y="4164918"/>
            <a:ext cx="3454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/>
              <a:t>B</a:t>
            </a:r>
          </a:p>
        </p:txBody>
      </p:sp>
      <p:sp>
        <p:nvSpPr>
          <p:cNvPr id="119" name="TextovéPole 118"/>
          <p:cNvSpPr txBox="1"/>
          <p:nvPr/>
        </p:nvSpPr>
        <p:spPr>
          <a:xfrm>
            <a:off x="8461150" y="4627479"/>
            <a:ext cx="3454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0</a:t>
            </a:r>
            <a:endParaRPr lang="cs-CZ" b="1" dirty="0"/>
          </a:p>
        </p:txBody>
      </p:sp>
      <p:sp>
        <p:nvSpPr>
          <p:cNvPr id="120" name="TextovéPole 119"/>
          <p:cNvSpPr txBox="1"/>
          <p:nvPr/>
        </p:nvSpPr>
        <p:spPr>
          <a:xfrm>
            <a:off x="8461150" y="4989925"/>
            <a:ext cx="3454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0</a:t>
            </a:r>
            <a:endParaRPr lang="cs-CZ" b="1" dirty="0"/>
          </a:p>
        </p:txBody>
      </p:sp>
      <p:sp>
        <p:nvSpPr>
          <p:cNvPr id="121" name="TextovéPole 120"/>
          <p:cNvSpPr txBox="1"/>
          <p:nvPr/>
        </p:nvSpPr>
        <p:spPr>
          <a:xfrm>
            <a:off x="8461150" y="5315046"/>
            <a:ext cx="3454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1</a:t>
            </a:r>
            <a:endParaRPr lang="cs-CZ" b="1" dirty="0"/>
          </a:p>
        </p:txBody>
      </p:sp>
      <p:sp>
        <p:nvSpPr>
          <p:cNvPr id="122" name="TextovéPole 121"/>
          <p:cNvSpPr txBox="1"/>
          <p:nvPr/>
        </p:nvSpPr>
        <p:spPr>
          <a:xfrm>
            <a:off x="8475897" y="5684378"/>
            <a:ext cx="3454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1</a:t>
            </a:r>
            <a:endParaRPr lang="cs-CZ" b="1" dirty="0"/>
          </a:p>
        </p:txBody>
      </p:sp>
      <p:sp>
        <p:nvSpPr>
          <p:cNvPr id="123" name="TextovéPole 122"/>
          <p:cNvSpPr txBox="1"/>
          <p:nvPr/>
        </p:nvSpPr>
        <p:spPr>
          <a:xfrm>
            <a:off x="8918046" y="4611093"/>
            <a:ext cx="3454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0</a:t>
            </a:r>
            <a:endParaRPr lang="cs-CZ" b="1" dirty="0"/>
          </a:p>
        </p:txBody>
      </p:sp>
      <p:sp>
        <p:nvSpPr>
          <p:cNvPr id="124" name="TextovéPole 123"/>
          <p:cNvSpPr txBox="1"/>
          <p:nvPr/>
        </p:nvSpPr>
        <p:spPr>
          <a:xfrm>
            <a:off x="8918046" y="4973539"/>
            <a:ext cx="3454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1</a:t>
            </a:r>
            <a:endParaRPr lang="cs-CZ" b="1" dirty="0"/>
          </a:p>
        </p:txBody>
      </p:sp>
      <p:sp>
        <p:nvSpPr>
          <p:cNvPr id="125" name="TextovéPole 124"/>
          <p:cNvSpPr txBox="1"/>
          <p:nvPr/>
        </p:nvSpPr>
        <p:spPr>
          <a:xfrm>
            <a:off x="8918046" y="5298660"/>
            <a:ext cx="3454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0</a:t>
            </a:r>
            <a:endParaRPr lang="cs-CZ" b="1" dirty="0"/>
          </a:p>
        </p:txBody>
      </p:sp>
      <p:sp>
        <p:nvSpPr>
          <p:cNvPr id="126" name="TextovéPole 125"/>
          <p:cNvSpPr txBox="1"/>
          <p:nvPr/>
        </p:nvSpPr>
        <p:spPr>
          <a:xfrm>
            <a:off x="8942929" y="5687022"/>
            <a:ext cx="3454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1</a:t>
            </a:r>
            <a:endParaRPr lang="cs-CZ" b="1" dirty="0"/>
          </a:p>
        </p:txBody>
      </p:sp>
      <p:sp>
        <p:nvSpPr>
          <p:cNvPr id="127" name="Obdélník 126">
            <a:hlinkClick r:id="rId2" action="ppaction://hlinksldjump"/>
          </p:cNvPr>
          <p:cNvSpPr/>
          <p:nvPr/>
        </p:nvSpPr>
        <p:spPr>
          <a:xfrm>
            <a:off x="9488129" y="4618675"/>
            <a:ext cx="324465" cy="3339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28" name="Obdélník 127">
            <a:hlinkClick r:id="rId3" action="ppaction://hlinksldjump"/>
          </p:cNvPr>
          <p:cNvSpPr/>
          <p:nvPr/>
        </p:nvSpPr>
        <p:spPr>
          <a:xfrm>
            <a:off x="9488128" y="4985087"/>
            <a:ext cx="324465" cy="325184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29" name="Obdélník 128">
            <a:hlinkClick r:id="rId4" action="ppaction://hlinksldjump"/>
          </p:cNvPr>
          <p:cNvSpPr/>
          <p:nvPr/>
        </p:nvSpPr>
        <p:spPr>
          <a:xfrm>
            <a:off x="9488129" y="5351488"/>
            <a:ext cx="324465" cy="325184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30" name="Obdélník 129">
            <a:hlinkClick r:id="rId5" action="ppaction://hlinksldjump"/>
          </p:cNvPr>
          <p:cNvSpPr/>
          <p:nvPr/>
        </p:nvSpPr>
        <p:spPr>
          <a:xfrm>
            <a:off x="9488128" y="5709096"/>
            <a:ext cx="324465" cy="325184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" name="TextovéPole 1"/>
          <p:cNvSpPr txBox="1"/>
          <p:nvPr/>
        </p:nvSpPr>
        <p:spPr>
          <a:xfrm>
            <a:off x="10157516" y="4263844"/>
            <a:ext cx="190698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Vyber barevnou kombinaci a klikni</a:t>
            </a:r>
            <a:endParaRPr lang="cs-CZ" dirty="0"/>
          </a:p>
        </p:txBody>
      </p:sp>
      <p:sp>
        <p:nvSpPr>
          <p:cNvPr id="3" name="Ovál 2"/>
          <p:cNvSpPr/>
          <p:nvPr/>
        </p:nvSpPr>
        <p:spPr>
          <a:xfrm>
            <a:off x="1724349" y="93115"/>
            <a:ext cx="627017" cy="4441135"/>
          </a:xfrm>
          <a:prstGeom prst="ellipse">
            <a:avLst/>
          </a:prstGeom>
          <a:noFill/>
          <a:ln w="3810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0" name="Ovál 19"/>
          <p:cNvSpPr/>
          <p:nvPr/>
        </p:nvSpPr>
        <p:spPr>
          <a:xfrm>
            <a:off x="2695103" y="4627479"/>
            <a:ext cx="3330661" cy="2053087"/>
          </a:xfrm>
          <a:prstGeom prst="ellipse">
            <a:avLst/>
          </a:prstGeom>
          <a:noFill/>
          <a:ln w="381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5" name="TextovéPole 24"/>
          <p:cNvSpPr txBox="1"/>
          <p:nvPr/>
        </p:nvSpPr>
        <p:spPr>
          <a:xfrm>
            <a:off x="800078" y="1022922"/>
            <a:ext cx="10561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i="1" u="sng" dirty="0" smtClean="0">
                <a:solidFill>
                  <a:schemeClr val="accent2"/>
                </a:solidFill>
              </a:rPr>
              <a:t>VSTUPY</a:t>
            </a:r>
            <a:endParaRPr lang="cs-CZ" b="1" i="1" u="sng" dirty="0">
              <a:solidFill>
                <a:schemeClr val="accent2"/>
              </a:solidFill>
            </a:endParaRPr>
          </a:p>
        </p:txBody>
      </p:sp>
      <p:sp>
        <p:nvSpPr>
          <p:cNvPr id="112" name="TextovéPole 111"/>
          <p:cNvSpPr txBox="1"/>
          <p:nvPr/>
        </p:nvSpPr>
        <p:spPr>
          <a:xfrm>
            <a:off x="1166026" y="5632549"/>
            <a:ext cx="164230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i="1" u="sng" dirty="0" smtClean="0">
                <a:solidFill>
                  <a:schemeClr val="accent2"/>
                </a:solidFill>
              </a:rPr>
              <a:t>ŘÍDÍCÍ OBVOD DEKODÉR</a:t>
            </a:r>
            <a:endParaRPr lang="cs-CZ" b="1" i="1" u="sng" dirty="0">
              <a:solidFill>
                <a:schemeClr val="accent2"/>
              </a:solidFill>
            </a:endParaRPr>
          </a:p>
        </p:txBody>
      </p:sp>
      <p:sp>
        <p:nvSpPr>
          <p:cNvPr id="116" name="TextovéPole 115"/>
          <p:cNvSpPr txBox="1"/>
          <p:nvPr/>
        </p:nvSpPr>
        <p:spPr>
          <a:xfrm>
            <a:off x="8304482" y="2002407"/>
            <a:ext cx="10561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i="1" u="sng" dirty="0" smtClean="0">
                <a:solidFill>
                  <a:schemeClr val="accent2"/>
                </a:solidFill>
              </a:rPr>
              <a:t>VÝSTUP</a:t>
            </a:r>
            <a:endParaRPr lang="cs-CZ" b="1" i="1" u="sng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14911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6" name="Skupina 95"/>
          <p:cNvGrpSpPr/>
          <p:nvPr/>
        </p:nvGrpSpPr>
        <p:grpSpPr>
          <a:xfrm>
            <a:off x="2286000" y="240937"/>
            <a:ext cx="6588760" cy="6322423"/>
            <a:chOff x="426720" y="444137"/>
            <a:chExt cx="6588760" cy="6322423"/>
          </a:xfrm>
        </p:grpSpPr>
        <p:grpSp>
          <p:nvGrpSpPr>
            <p:cNvPr id="56" name="Skupina 55"/>
            <p:cNvGrpSpPr/>
            <p:nvPr/>
          </p:nvGrpSpPr>
          <p:grpSpPr>
            <a:xfrm>
              <a:off x="3670664" y="444137"/>
              <a:ext cx="2503715" cy="4537165"/>
              <a:chOff x="3670664" y="444137"/>
              <a:chExt cx="2503715" cy="4537165"/>
            </a:xfrm>
          </p:grpSpPr>
          <p:grpSp>
            <p:nvGrpSpPr>
              <p:cNvPr id="7" name="Skupina 6"/>
              <p:cNvGrpSpPr/>
              <p:nvPr/>
            </p:nvGrpSpPr>
            <p:grpSpPr>
              <a:xfrm>
                <a:off x="3675018" y="444137"/>
                <a:ext cx="888275" cy="966651"/>
                <a:chOff x="3666309" y="818606"/>
                <a:chExt cx="888275" cy="966651"/>
              </a:xfrm>
            </p:grpSpPr>
            <p:sp>
              <p:nvSpPr>
                <p:cNvPr id="4" name="Obdélník 3"/>
                <p:cNvSpPr/>
                <p:nvPr/>
              </p:nvSpPr>
              <p:spPr>
                <a:xfrm>
                  <a:off x="3666309" y="818606"/>
                  <a:ext cx="731520" cy="966651"/>
                </a:xfrm>
                <a:prstGeom prst="rect">
                  <a:avLst/>
                </a:prstGeom>
                <a:solidFill>
                  <a:schemeClr val="bg1"/>
                </a:solidFill>
                <a:ln w="381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cs-CZ" dirty="0" smtClean="0">
                      <a:latin typeface="Calibri" panose="020F0502020204030204" pitchFamily="34" charset="0"/>
                      <a:cs typeface="Calibri" panose="020F0502020204030204" pitchFamily="34" charset="0"/>
                    </a:rPr>
                    <a:t>&amp;</a:t>
                  </a:r>
                  <a:endParaRPr lang="cs-CZ" dirty="0"/>
                </a:p>
              </p:txBody>
            </p:sp>
            <p:sp>
              <p:nvSpPr>
                <p:cNvPr id="5" name="TextovéPole 4"/>
                <p:cNvSpPr txBox="1"/>
                <p:nvPr/>
              </p:nvSpPr>
              <p:spPr>
                <a:xfrm>
                  <a:off x="4032069" y="818606"/>
                  <a:ext cx="339634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cs-CZ" dirty="0" smtClean="0">
                      <a:latin typeface="Calibri" panose="020F0502020204030204" pitchFamily="34" charset="0"/>
                      <a:cs typeface="Calibri" panose="020F0502020204030204" pitchFamily="34" charset="0"/>
                    </a:rPr>
                    <a:t>&amp;</a:t>
                  </a:r>
                  <a:endParaRPr lang="cs-CZ" dirty="0"/>
                </a:p>
              </p:txBody>
            </p:sp>
            <p:sp>
              <p:nvSpPr>
                <p:cNvPr id="6" name="Ovál 5"/>
                <p:cNvSpPr/>
                <p:nvPr/>
              </p:nvSpPr>
              <p:spPr>
                <a:xfrm>
                  <a:off x="4397830" y="1187938"/>
                  <a:ext cx="156754" cy="170599"/>
                </a:xfrm>
                <a:prstGeom prst="ellipse">
                  <a:avLst/>
                </a:prstGeom>
                <a:solidFill>
                  <a:schemeClr val="bg1"/>
                </a:solidFill>
                <a:ln w="381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cs-CZ"/>
                </a:p>
              </p:txBody>
            </p:sp>
          </p:grpSp>
          <p:grpSp>
            <p:nvGrpSpPr>
              <p:cNvPr id="8" name="Skupina 7"/>
              <p:cNvGrpSpPr/>
              <p:nvPr/>
            </p:nvGrpSpPr>
            <p:grpSpPr>
              <a:xfrm>
                <a:off x="3675018" y="1637211"/>
                <a:ext cx="888275" cy="966651"/>
                <a:chOff x="3666309" y="818606"/>
                <a:chExt cx="888275" cy="966651"/>
              </a:xfrm>
            </p:grpSpPr>
            <p:sp>
              <p:nvSpPr>
                <p:cNvPr id="9" name="Obdélník 8"/>
                <p:cNvSpPr/>
                <p:nvPr/>
              </p:nvSpPr>
              <p:spPr>
                <a:xfrm>
                  <a:off x="3666309" y="818606"/>
                  <a:ext cx="731520" cy="966651"/>
                </a:xfrm>
                <a:prstGeom prst="rect">
                  <a:avLst/>
                </a:prstGeom>
                <a:solidFill>
                  <a:schemeClr val="bg1"/>
                </a:solidFill>
                <a:ln w="381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cs-CZ" dirty="0" smtClean="0">
                      <a:latin typeface="Calibri" panose="020F0502020204030204" pitchFamily="34" charset="0"/>
                      <a:cs typeface="Calibri" panose="020F0502020204030204" pitchFamily="34" charset="0"/>
                    </a:rPr>
                    <a:t>&amp;</a:t>
                  </a:r>
                  <a:endParaRPr lang="cs-CZ" dirty="0"/>
                </a:p>
              </p:txBody>
            </p:sp>
            <p:sp>
              <p:nvSpPr>
                <p:cNvPr id="10" name="TextovéPole 9"/>
                <p:cNvSpPr txBox="1"/>
                <p:nvPr/>
              </p:nvSpPr>
              <p:spPr>
                <a:xfrm>
                  <a:off x="4032069" y="818606"/>
                  <a:ext cx="339634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cs-CZ" dirty="0" smtClean="0">
                      <a:latin typeface="Calibri" panose="020F0502020204030204" pitchFamily="34" charset="0"/>
                      <a:cs typeface="Calibri" panose="020F0502020204030204" pitchFamily="34" charset="0"/>
                    </a:rPr>
                    <a:t>&amp;</a:t>
                  </a:r>
                  <a:endParaRPr lang="cs-CZ" dirty="0"/>
                </a:p>
              </p:txBody>
            </p:sp>
            <p:sp>
              <p:nvSpPr>
                <p:cNvPr id="11" name="Ovál 10"/>
                <p:cNvSpPr/>
                <p:nvPr/>
              </p:nvSpPr>
              <p:spPr>
                <a:xfrm>
                  <a:off x="4397830" y="1187938"/>
                  <a:ext cx="156754" cy="170599"/>
                </a:xfrm>
                <a:prstGeom prst="ellipse">
                  <a:avLst/>
                </a:prstGeom>
                <a:solidFill>
                  <a:schemeClr val="bg1"/>
                </a:solidFill>
                <a:ln w="381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cs-CZ"/>
                </a:p>
              </p:txBody>
            </p:sp>
          </p:grpSp>
          <p:grpSp>
            <p:nvGrpSpPr>
              <p:cNvPr id="12" name="Skupina 11"/>
              <p:cNvGrpSpPr/>
              <p:nvPr/>
            </p:nvGrpSpPr>
            <p:grpSpPr>
              <a:xfrm>
                <a:off x="3670664" y="2821577"/>
                <a:ext cx="888275" cy="966651"/>
                <a:chOff x="3666309" y="818606"/>
                <a:chExt cx="888275" cy="966651"/>
              </a:xfrm>
            </p:grpSpPr>
            <p:sp>
              <p:nvSpPr>
                <p:cNvPr id="13" name="Obdélník 12"/>
                <p:cNvSpPr/>
                <p:nvPr/>
              </p:nvSpPr>
              <p:spPr>
                <a:xfrm>
                  <a:off x="3666309" y="818606"/>
                  <a:ext cx="731520" cy="966651"/>
                </a:xfrm>
                <a:prstGeom prst="rect">
                  <a:avLst/>
                </a:prstGeom>
                <a:solidFill>
                  <a:schemeClr val="bg1"/>
                </a:solidFill>
                <a:ln w="381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cs-CZ" dirty="0" smtClean="0">
                      <a:latin typeface="Calibri" panose="020F0502020204030204" pitchFamily="34" charset="0"/>
                      <a:cs typeface="Calibri" panose="020F0502020204030204" pitchFamily="34" charset="0"/>
                    </a:rPr>
                    <a:t>&amp;</a:t>
                  </a:r>
                  <a:endParaRPr lang="cs-CZ" dirty="0"/>
                </a:p>
              </p:txBody>
            </p:sp>
            <p:sp>
              <p:nvSpPr>
                <p:cNvPr id="14" name="TextovéPole 13"/>
                <p:cNvSpPr txBox="1"/>
                <p:nvPr/>
              </p:nvSpPr>
              <p:spPr>
                <a:xfrm>
                  <a:off x="4032069" y="818606"/>
                  <a:ext cx="339634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cs-CZ" dirty="0" smtClean="0">
                      <a:latin typeface="Calibri" panose="020F0502020204030204" pitchFamily="34" charset="0"/>
                      <a:cs typeface="Calibri" panose="020F0502020204030204" pitchFamily="34" charset="0"/>
                    </a:rPr>
                    <a:t>&amp;</a:t>
                  </a:r>
                  <a:endParaRPr lang="cs-CZ" dirty="0"/>
                </a:p>
              </p:txBody>
            </p:sp>
            <p:sp>
              <p:nvSpPr>
                <p:cNvPr id="15" name="Ovál 14"/>
                <p:cNvSpPr/>
                <p:nvPr/>
              </p:nvSpPr>
              <p:spPr>
                <a:xfrm>
                  <a:off x="4397830" y="1187938"/>
                  <a:ext cx="156754" cy="170599"/>
                </a:xfrm>
                <a:prstGeom prst="ellipse">
                  <a:avLst/>
                </a:prstGeom>
                <a:solidFill>
                  <a:schemeClr val="bg1"/>
                </a:solidFill>
                <a:ln w="381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cs-CZ"/>
                </a:p>
              </p:txBody>
            </p:sp>
          </p:grpSp>
          <p:grpSp>
            <p:nvGrpSpPr>
              <p:cNvPr id="16" name="Skupina 15"/>
              <p:cNvGrpSpPr/>
              <p:nvPr/>
            </p:nvGrpSpPr>
            <p:grpSpPr>
              <a:xfrm>
                <a:off x="3675018" y="4014651"/>
                <a:ext cx="888275" cy="966651"/>
                <a:chOff x="3666309" y="818606"/>
                <a:chExt cx="888275" cy="966651"/>
              </a:xfrm>
            </p:grpSpPr>
            <p:sp>
              <p:nvSpPr>
                <p:cNvPr id="17" name="Obdélník 16"/>
                <p:cNvSpPr/>
                <p:nvPr/>
              </p:nvSpPr>
              <p:spPr>
                <a:xfrm>
                  <a:off x="3666309" y="818606"/>
                  <a:ext cx="731520" cy="966651"/>
                </a:xfrm>
                <a:prstGeom prst="rect">
                  <a:avLst/>
                </a:prstGeom>
                <a:solidFill>
                  <a:schemeClr val="bg1"/>
                </a:solidFill>
                <a:ln w="381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cs-CZ" dirty="0" smtClean="0">
                      <a:latin typeface="Calibri" panose="020F0502020204030204" pitchFamily="34" charset="0"/>
                      <a:cs typeface="Calibri" panose="020F0502020204030204" pitchFamily="34" charset="0"/>
                    </a:rPr>
                    <a:t>&amp;</a:t>
                  </a:r>
                  <a:endParaRPr lang="cs-CZ" dirty="0"/>
                </a:p>
              </p:txBody>
            </p:sp>
            <p:sp>
              <p:nvSpPr>
                <p:cNvPr id="18" name="TextovéPole 17"/>
                <p:cNvSpPr txBox="1"/>
                <p:nvPr/>
              </p:nvSpPr>
              <p:spPr>
                <a:xfrm>
                  <a:off x="4032069" y="818606"/>
                  <a:ext cx="339634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cs-CZ" dirty="0" smtClean="0">
                      <a:latin typeface="Calibri" panose="020F0502020204030204" pitchFamily="34" charset="0"/>
                      <a:cs typeface="Calibri" panose="020F0502020204030204" pitchFamily="34" charset="0"/>
                    </a:rPr>
                    <a:t>&amp;</a:t>
                  </a:r>
                  <a:endParaRPr lang="cs-CZ" dirty="0"/>
                </a:p>
              </p:txBody>
            </p:sp>
            <p:sp>
              <p:nvSpPr>
                <p:cNvPr id="19" name="Ovál 18"/>
                <p:cNvSpPr/>
                <p:nvPr/>
              </p:nvSpPr>
              <p:spPr>
                <a:xfrm>
                  <a:off x="4397830" y="1187938"/>
                  <a:ext cx="156754" cy="170599"/>
                </a:xfrm>
                <a:prstGeom prst="ellipse">
                  <a:avLst/>
                </a:prstGeom>
                <a:solidFill>
                  <a:schemeClr val="bg1"/>
                </a:solidFill>
                <a:ln w="381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cs-CZ"/>
                </a:p>
              </p:txBody>
            </p:sp>
          </p:grpSp>
          <p:grpSp>
            <p:nvGrpSpPr>
              <p:cNvPr id="21" name="Skupina 20"/>
              <p:cNvGrpSpPr/>
              <p:nvPr/>
            </p:nvGrpSpPr>
            <p:grpSpPr>
              <a:xfrm>
                <a:off x="5286104" y="2294708"/>
                <a:ext cx="888275" cy="966651"/>
                <a:chOff x="3666309" y="818606"/>
                <a:chExt cx="888275" cy="966651"/>
              </a:xfrm>
            </p:grpSpPr>
            <p:sp>
              <p:nvSpPr>
                <p:cNvPr id="22" name="Obdélník 21"/>
                <p:cNvSpPr/>
                <p:nvPr/>
              </p:nvSpPr>
              <p:spPr>
                <a:xfrm>
                  <a:off x="3666309" y="818606"/>
                  <a:ext cx="731520" cy="966651"/>
                </a:xfrm>
                <a:prstGeom prst="rect">
                  <a:avLst/>
                </a:prstGeom>
                <a:solidFill>
                  <a:schemeClr val="bg1"/>
                </a:solidFill>
                <a:ln w="381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cs-CZ" dirty="0" smtClean="0">
                      <a:latin typeface="Calibri" panose="020F0502020204030204" pitchFamily="34" charset="0"/>
                      <a:cs typeface="Calibri" panose="020F0502020204030204" pitchFamily="34" charset="0"/>
                    </a:rPr>
                    <a:t>&amp;</a:t>
                  </a:r>
                  <a:endParaRPr lang="cs-CZ" dirty="0"/>
                </a:p>
              </p:txBody>
            </p:sp>
            <p:sp>
              <p:nvSpPr>
                <p:cNvPr id="23" name="TextovéPole 22"/>
                <p:cNvSpPr txBox="1"/>
                <p:nvPr/>
              </p:nvSpPr>
              <p:spPr>
                <a:xfrm>
                  <a:off x="4032069" y="818606"/>
                  <a:ext cx="339634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cs-CZ" dirty="0" smtClean="0">
                      <a:latin typeface="Calibri" panose="020F0502020204030204" pitchFamily="34" charset="0"/>
                      <a:cs typeface="Calibri" panose="020F0502020204030204" pitchFamily="34" charset="0"/>
                    </a:rPr>
                    <a:t>&amp;</a:t>
                  </a:r>
                  <a:endParaRPr lang="cs-CZ" dirty="0"/>
                </a:p>
              </p:txBody>
            </p:sp>
            <p:sp>
              <p:nvSpPr>
                <p:cNvPr id="24" name="Ovál 23"/>
                <p:cNvSpPr/>
                <p:nvPr/>
              </p:nvSpPr>
              <p:spPr>
                <a:xfrm>
                  <a:off x="4397830" y="1187938"/>
                  <a:ext cx="156754" cy="170599"/>
                </a:xfrm>
                <a:prstGeom prst="ellipse">
                  <a:avLst/>
                </a:prstGeom>
                <a:solidFill>
                  <a:schemeClr val="bg1"/>
                </a:solidFill>
                <a:ln w="381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cs-CZ"/>
                </a:p>
              </p:txBody>
            </p:sp>
          </p:grpSp>
          <p:cxnSp>
            <p:nvCxnSpPr>
              <p:cNvPr id="37" name="Pravoúhlá spojnice 36"/>
              <p:cNvCxnSpPr>
                <a:stCxn id="11" idx="6"/>
              </p:cNvCxnSpPr>
              <p:nvPr/>
            </p:nvCxnSpPr>
            <p:spPr>
              <a:xfrm>
                <a:off x="4563293" y="2091843"/>
                <a:ext cx="722810" cy="519444"/>
              </a:xfrm>
              <a:prstGeom prst="bentConnector3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1" name="Pravoúhlá spojnice 40"/>
              <p:cNvCxnSpPr>
                <a:stCxn id="15" idx="6"/>
              </p:cNvCxnSpPr>
              <p:nvPr/>
            </p:nvCxnSpPr>
            <p:spPr>
              <a:xfrm flipV="1">
                <a:off x="4558939" y="2834639"/>
                <a:ext cx="727164" cy="441570"/>
              </a:xfrm>
              <a:prstGeom prst="bentConnector3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" name="Přímá spojnice 44"/>
              <p:cNvCxnSpPr/>
              <p:nvPr/>
            </p:nvCxnSpPr>
            <p:spPr>
              <a:xfrm flipH="1">
                <a:off x="5083277" y="3055424"/>
                <a:ext cx="202826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8" name="Přímá spojnice 47"/>
              <p:cNvCxnSpPr/>
              <p:nvPr/>
            </p:nvCxnSpPr>
            <p:spPr>
              <a:xfrm>
                <a:off x="5083277" y="3055424"/>
                <a:ext cx="0" cy="1413858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0" name="Přímá spojnice 49"/>
              <p:cNvCxnSpPr>
                <a:endCxn id="19" idx="6"/>
              </p:cNvCxnSpPr>
              <p:nvPr/>
            </p:nvCxnSpPr>
            <p:spPr>
              <a:xfrm flipH="1">
                <a:off x="4563293" y="4466874"/>
                <a:ext cx="519984" cy="2409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55" name="Skupina 54"/>
              <p:cNvGrpSpPr/>
              <p:nvPr/>
            </p:nvGrpSpPr>
            <p:grpSpPr>
              <a:xfrm rot="10800000" flipH="1">
                <a:off x="4558940" y="898770"/>
                <a:ext cx="709748" cy="1532766"/>
                <a:chOff x="7335990" y="4014651"/>
                <a:chExt cx="722810" cy="1413859"/>
              </a:xfrm>
            </p:grpSpPr>
            <p:cxnSp>
              <p:nvCxnSpPr>
                <p:cNvPr id="52" name="Přímá spojnice 51"/>
                <p:cNvCxnSpPr/>
                <p:nvPr/>
              </p:nvCxnSpPr>
              <p:spPr>
                <a:xfrm flipH="1">
                  <a:off x="7855974" y="4014651"/>
                  <a:ext cx="202826" cy="0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3" name="Přímá spojnice 52"/>
                <p:cNvCxnSpPr/>
                <p:nvPr/>
              </p:nvCxnSpPr>
              <p:spPr>
                <a:xfrm>
                  <a:off x="7855974" y="4014651"/>
                  <a:ext cx="0" cy="1413858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4" name="Přímá spojnice 53"/>
                <p:cNvCxnSpPr/>
                <p:nvPr/>
              </p:nvCxnSpPr>
              <p:spPr>
                <a:xfrm flipH="1">
                  <a:off x="7335990" y="5426101"/>
                  <a:ext cx="519984" cy="2409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cxnSp>
          <p:nvCxnSpPr>
            <p:cNvPr id="58" name="Přímá spojnice 57"/>
            <p:cNvCxnSpPr>
              <a:stCxn id="24" idx="6"/>
            </p:cNvCxnSpPr>
            <p:nvPr/>
          </p:nvCxnSpPr>
          <p:spPr>
            <a:xfrm>
              <a:off x="6174379" y="2749340"/>
              <a:ext cx="841101" cy="402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2" name="Obdélník 61"/>
            <p:cNvSpPr/>
            <p:nvPr/>
          </p:nvSpPr>
          <p:spPr>
            <a:xfrm>
              <a:off x="1452880" y="5201920"/>
              <a:ext cx="1899920" cy="995680"/>
            </a:xfrm>
            <a:prstGeom prst="rect">
              <a:avLst/>
            </a:prstGeom>
            <a:noFill/>
            <a:ln w="412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cxnSp>
          <p:nvCxnSpPr>
            <p:cNvPr id="64" name="Přímá spojnice 63"/>
            <p:cNvCxnSpPr/>
            <p:nvPr/>
          </p:nvCxnSpPr>
          <p:spPr>
            <a:xfrm>
              <a:off x="1452880" y="5476240"/>
              <a:ext cx="1899920" cy="10160"/>
            </a:xfrm>
            <a:prstGeom prst="line">
              <a:avLst/>
            </a:prstGeom>
            <a:ln w="222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Přímá spojnice 65"/>
            <p:cNvCxnSpPr/>
            <p:nvPr/>
          </p:nvCxnSpPr>
          <p:spPr>
            <a:xfrm>
              <a:off x="1452880" y="5913120"/>
              <a:ext cx="1899920" cy="10160"/>
            </a:xfrm>
            <a:prstGeom prst="line">
              <a:avLst/>
            </a:prstGeom>
            <a:ln w="222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Přímá spojnice se šipkou 67"/>
            <p:cNvCxnSpPr/>
            <p:nvPr/>
          </p:nvCxnSpPr>
          <p:spPr>
            <a:xfrm flipV="1">
              <a:off x="1960880" y="6197600"/>
              <a:ext cx="0" cy="568960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Přímá spojnice se šipkou 68"/>
            <p:cNvCxnSpPr/>
            <p:nvPr/>
          </p:nvCxnSpPr>
          <p:spPr>
            <a:xfrm flipV="1">
              <a:off x="2814320" y="6197600"/>
              <a:ext cx="0" cy="568960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Přímá spojnice 70"/>
            <p:cNvCxnSpPr/>
            <p:nvPr/>
          </p:nvCxnSpPr>
          <p:spPr>
            <a:xfrm flipH="1">
              <a:off x="426720" y="628803"/>
              <a:ext cx="3243944" cy="0"/>
            </a:xfrm>
            <a:prstGeom prst="line">
              <a:avLst/>
            </a:prstGeom>
            <a:ln w="222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Přímá spojnice 73"/>
            <p:cNvCxnSpPr/>
            <p:nvPr/>
          </p:nvCxnSpPr>
          <p:spPr>
            <a:xfrm flipH="1">
              <a:off x="426720" y="1821877"/>
              <a:ext cx="3243944" cy="0"/>
            </a:xfrm>
            <a:prstGeom prst="line">
              <a:avLst/>
            </a:prstGeom>
            <a:ln w="222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Přímá spojnice 74"/>
            <p:cNvCxnSpPr/>
            <p:nvPr/>
          </p:nvCxnSpPr>
          <p:spPr>
            <a:xfrm flipH="1">
              <a:off x="426720" y="3006243"/>
              <a:ext cx="3243944" cy="0"/>
            </a:xfrm>
            <a:prstGeom prst="line">
              <a:avLst/>
            </a:prstGeom>
            <a:ln w="222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Přímá spojnice 75"/>
            <p:cNvCxnSpPr/>
            <p:nvPr/>
          </p:nvCxnSpPr>
          <p:spPr>
            <a:xfrm flipH="1">
              <a:off x="426720" y="4199317"/>
              <a:ext cx="3243944" cy="0"/>
            </a:xfrm>
            <a:prstGeom prst="line">
              <a:avLst/>
            </a:prstGeom>
            <a:ln w="222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86" name="Skupina 85"/>
            <p:cNvGrpSpPr/>
            <p:nvPr/>
          </p:nvGrpSpPr>
          <p:grpSpPr>
            <a:xfrm>
              <a:off x="3054531" y="4762500"/>
              <a:ext cx="616133" cy="445225"/>
              <a:chOff x="3054531" y="4762500"/>
              <a:chExt cx="616133" cy="445225"/>
            </a:xfrm>
          </p:grpSpPr>
          <p:cxnSp>
            <p:nvCxnSpPr>
              <p:cNvPr id="81" name="Přímá spojnice 80"/>
              <p:cNvCxnSpPr/>
              <p:nvPr/>
            </p:nvCxnSpPr>
            <p:spPr>
              <a:xfrm flipH="1">
                <a:off x="3054532" y="4762500"/>
                <a:ext cx="616132" cy="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4" name="Přímá spojnice 83"/>
              <p:cNvCxnSpPr/>
              <p:nvPr/>
            </p:nvCxnSpPr>
            <p:spPr>
              <a:xfrm flipH="1">
                <a:off x="3054531" y="4762500"/>
                <a:ext cx="1" cy="445225"/>
              </a:xfrm>
              <a:prstGeom prst="line">
                <a:avLst/>
              </a:prstGeom>
              <a:ln w="2222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87" name="Skupina 86"/>
            <p:cNvGrpSpPr/>
            <p:nvPr/>
          </p:nvGrpSpPr>
          <p:grpSpPr>
            <a:xfrm>
              <a:off x="2690212" y="3569427"/>
              <a:ext cx="980451" cy="1632494"/>
              <a:chOff x="3054531" y="4762500"/>
              <a:chExt cx="616133" cy="445225"/>
            </a:xfrm>
          </p:grpSpPr>
          <p:cxnSp>
            <p:nvCxnSpPr>
              <p:cNvPr id="88" name="Přímá spojnice 87"/>
              <p:cNvCxnSpPr/>
              <p:nvPr/>
            </p:nvCxnSpPr>
            <p:spPr>
              <a:xfrm flipH="1">
                <a:off x="3054532" y="4762500"/>
                <a:ext cx="616132" cy="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9" name="Přímá spojnice 88"/>
              <p:cNvCxnSpPr/>
              <p:nvPr/>
            </p:nvCxnSpPr>
            <p:spPr>
              <a:xfrm flipH="1">
                <a:off x="3054531" y="4762500"/>
                <a:ext cx="1" cy="445225"/>
              </a:xfrm>
              <a:prstGeom prst="line">
                <a:avLst/>
              </a:prstGeom>
              <a:ln w="2222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90" name="Skupina 89"/>
            <p:cNvGrpSpPr/>
            <p:nvPr/>
          </p:nvGrpSpPr>
          <p:grpSpPr>
            <a:xfrm>
              <a:off x="2204341" y="2431536"/>
              <a:ext cx="1466322" cy="2770384"/>
              <a:chOff x="3054531" y="4762500"/>
              <a:chExt cx="616133" cy="445225"/>
            </a:xfrm>
          </p:grpSpPr>
          <p:cxnSp>
            <p:nvCxnSpPr>
              <p:cNvPr id="91" name="Přímá spojnice 90"/>
              <p:cNvCxnSpPr/>
              <p:nvPr/>
            </p:nvCxnSpPr>
            <p:spPr>
              <a:xfrm flipH="1">
                <a:off x="3054532" y="4762500"/>
                <a:ext cx="616132" cy="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2" name="Přímá spojnice 91"/>
              <p:cNvCxnSpPr/>
              <p:nvPr/>
            </p:nvCxnSpPr>
            <p:spPr>
              <a:xfrm flipH="1">
                <a:off x="3054531" y="4762500"/>
                <a:ext cx="1" cy="445225"/>
              </a:xfrm>
              <a:prstGeom prst="line">
                <a:avLst/>
              </a:prstGeom>
              <a:ln w="2222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93" name="Skupina 92"/>
            <p:cNvGrpSpPr/>
            <p:nvPr/>
          </p:nvGrpSpPr>
          <p:grpSpPr>
            <a:xfrm>
              <a:off x="1766889" y="1242060"/>
              <a:ext cx="1903773" cy="3978306"/>
              <a:chOff x="3054531" y="4762500"/>
              <a:chExt cx="616133" cy="445225"/>
            </a:xfrm>
          </p:grpSpPr>
          <p:cxnSp>
            <p:nvCxnSpPr>
              <p:cNvPr id="94" name="Přímá spojnice 93"/>
              <p:cNvCxnSpPr/>
              <p:nvPr/>
            </p:nvCxnSpPr>
            <p:spPr>
              <a:xfrm flipH="1">
                <a:off x="3054532" y="4762500"/>
                <a:ext cx="616132" cy="0"/>
              </a:xfrm>
              <a:prstGeom prst="line">
                <a:avLst/>
              </a:prstGeom>
              <a:ln w="25400"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5" name="Přímá spojnice 94"/>
              <p:cNvCxnSpPr/>
              <p:nvPr/>
            </p:nvCxnSpPr>
            <p:spPr>
              <a:xfrm flipH="1">
                <a:off x="3054531" y="4762500"/>
                <a:ext cx="1" cy="445225"/>
              </a:xfrm>
              <a:prstGeom prst="line">
                <a:avLst/>
              </a:prstGeom>
              <a:ln w="22225"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97" name="TextovéPole 96"/>
          <p:cNvSpPr txBox="1"/>
          <p:nvPr/>
        </p:nvSpPr>
        <p:spPr>
          <a:xfrm>
            <a:off x="4724401" y="6278880"/>
            <a:ext cx="3454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A</a:t>
            </a:r>
            <a:endParaRPr lang="cs-CZ" b="1" dirty="0"/>
          </a:p>
        </p:txBody>
      </p:sp>
      <p:sp>
        <p:nvSpPr>
          <p:cNvPr id="98" name="TextovéPole 97"/>
          <p:cNvSpPr txBox="1"/>
          <p:nvPr/>
        </p:nvSpPr>
        <p:spPr>
          <a:xfrm>
            <a:off x="3840838" y="6311234"/>
            <a:ext cx="3454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/>
              <a:t>B</a:t>
            </a:r>
          </a:p>
        </p:txBody>
      </p:sp>
      <p:sp>
        <p:nvSpPr>
          <p:cNvPr id="99" name="TextovéPole 98"/>
          <p:cNvSpPr txBox="1"/>
          <p:nvPr/>
        </p:nvSpPr>
        <p:spPr>
          <a:xfrm>
            <a:off x="4757772" y="4969902"/>
            <a:ext cx="3454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/>
              <a:t>3</a:t>
            </a:r>
          </a:p>
        </p:txBody>
      </p:sp>
      <p:sp>
        <p:nvSpPr>
          <p:cNvPr id="100" name="TextovéPole 99"/>
          <p:cNvSpPr txBox="1"/>
          <p:nvPr/>
        </p:nvSpPr>
        <p:spPr>
          <a:xfrm>
            <a:off x="4412331" y="4969902"/>
            <a:ext cx="3454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/>
              <a:t>2</a:t>
            </a:r>
          </a:p>
        </p:txBody>
      </p:sp>
      <p:sp>
        <p:nvSpPr>
          <p:cNvPr id="101" name="TextovéPole 100"/>
          <p:cNvSpPr txBox="1"/>
          <p:nvPr/>
        </p:nvSpPr>
        <p:spPr>
          <a:xfrm>
            <a:off x="3927192" y="4960257"/>
            <a:ext cx="3454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/>
              <a:t>1</a:t>
            </a:r>
          </a:p>
        </p:txBody>
      </p:sp>
      <p:sp>
        <p:nvSpPr>
          <p:cNvPr id="102" name="TextovéPole 101"/>
          <p:cNvSpPr txBox="1"/>
          <p:nvPr/>
        </p:nvSpPr>
        <p:spPr>
          <a:xfrm>
            <a:off x="3475245" y="4952663"/>
            <a:ext cx="3454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0</a:t>
            </a:r>
          </a:p>
        </p:txBody>
      </p:sp>
      <p:sp>
        <p:nvSpPr>
          <p:cNvPr id="103" name="TextovéPole 102"/>
          <p:cNvSpPr txBox="1"/>
          <p:nvPr/>
        </p:nvSpPr>
        <p:spPr>
          <a:xfrm>
            <a:off x="4039502" y="5293745"/>
            <a:ext cx="62230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b="1" dirty="0" smtClean="0"/>
              <a:t>DC</a:t>
            </a:r>
            <a:endParaRPr lang="cs-CZ" sz="2400" b="1" dirty="0"/>
          </a:p>
        </p:txBody>
      </p:sp>
      <p:sp>
        <p:nvSpPr>
          <p:cNvPr id="104" name="TextovéPole 103"/>
          <p:cNvSpPr txBox="1"/>
          <p:nvPr/>
        </p:nvSpPr>
        <p:spPr>
          <a:xfrm>
            <a:off x="1905536" y="240937"/>
            <a:ext cx="3454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1</a:t>
            </a:r>
            <a:endParaRPr lang="cs-CZ" b="1" dirty="0"/>
          </a:p>
        </p:txBody>
      </p:sp>
      <p:sp>
        <p:nvSpPr>
          <p:cNvPr id="105" name="TextovéPole 104"/>
          <p:cNvSpPr txBox="1"/>
          <p:nvPr/>
        </p:nvSpPr>
        <p:spPr>
          <a:xfrm>
            <a:off x="1852558" y="1434011"/>
            <a:ext cx="3454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2</a:t>
            </a:r>
            <a:endParaRPr lang="cs-CZ" b="1" dirty="0"/>
          </a:p>
        </p:txBody>
      </p:sp>
      <p:sp>
        <p:nvSpPr>
          <p:cNvPr id="106" name="TextovéPole 105"/>
          <p:cNvSpPr txBox="1"/>
          <p:nvPr/>
        </p:nvSpPr>
        <p:spPr>
          <a:xfrm>
            <a:off x="1846371" y="2620162"/>
            <a:ext cx="3454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3</a:t>
            </a:r>
            <a:endParaRPr lang="cs-CZ" b="1" dirty="0"/>
          </a:p>
        </p:txBody>
      </p:sp>
      <p:sp>
        <p:nvSpPr>
          <p:cNvPr id="107" name="TextovéPole 106"/>
          <p:cNvSpPr txBox="1"/>
          <p:nvPr/>
        </p:nvSpPr>
        <p:spPr>
          <a:xfrm>
            <a:off x="1846370" y="3800174"/>
            <a:ext cx="3454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4</a:t>
            </a:r>
            <a:endParaRPr lang="cs-CZ" b="1" dirty="0"/>
          </a:p>
        </p:txBody>
      </p:sp>
      <p:sp>
        <p:nvSpPr>
          <p:cNvPr id="108" name="TextovéPole 107"/>
          <p:cNvSpPr txBox="1"/>
          <p:nvPr/>
        </p:nvSpPr>
        <p:spPr>
          <a:xfrm>
            <a:off x="2520172" y="3605907"/>
            <a:ext cx="3454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i="1" dirty="0" smtClean="0"/>
              <a:t>0</a:t>
            </a:r>
            <a:endParaRPr lang="cs-CZ" i="1" dirty="0"/>
          </a:p>
        </p:txBody>
      </p:sp>
      <p:sp>
        <p:nvSpPr>
          <p:cNvPr id="109" name="TextovéPole 108"/>
          <p:cNvSpPr txBox="1"/>
          <p:nvPr/>
        </p:nvSpPr>
        <p:spPr>
          <a:xfrm>
            <a:off x="2520172" y="2446773"/>
            <a:ext cx="3454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i="1" dirty="0" smtClean="0"/>
              <a:t>1</a:t>
            </a:r>
            <a:endParaRPr lang="cs-CZ" i="1" dirty="0"/>
          </a:p>
        </p:txBody>
      </p:sp>
      <p:sp>
        <p:nvSpPr>
          <p:cNvPr id="110" name="TextovéPole 109"/>
          <p:cNvSpPr txBox="1"/>
          <p:nvPr/>
        </p:nvSpPr>
        <p:spPr>
          <a:xfrm>
            <a:off x="2515547" y="1260174"/>
            <a:ext cx="3454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i="1" dirty="0"/>
              <a:t>1</a:t>
            </a:r>
          </a:p>
        </p:txBody>
      </p:sp>
      <p:sp>
        <p:nvSpPr>
          <p:cNvPr id="111" name="TextovéPole 110"/>
          <p:cNvSpPr txBox="1"/>
          <p:nvPr/>
        </p:nvSpPr>
        <p:spPr>
          <a:xfrm>
            <a:off x="2515547" y="93115"/>
            <a:ext cx="3454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i="1" dirty="0" smtClean="0"/>
              <a:t>0</a:t>
            </a:r>
            <a:endParaRPr lang="cs-CZ" i="1" dirty="0"/>
          </a:p>
        </p:txBody>
      </p:sp>
      <p:cxnSp>
        <p:nvCxnSpPr>
          <p:cNvPr id="113" name="Přímá spojnice 112"/>
          <p:cNvCxnSpPr/>
          <p:nvPr/>
        </p:nvCxnSpPr>
        <p:spPr>
          <a:xfrm>
            <a:off x="8874760" y="4294776"/>
            <a:ext cx="0" cy="1840553"/>
          </a:xfrm>
          <a:prstGeom prst="line">
            <a:avLst/>
          </a:prstGeom>
          <a:ln w="349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" name="Přímá spojnice 113"/>
          <p:cNvCxnSpPr/>
          <p:nvPr/>
        </p:nvCxnSpPr>
        <p:spPr>
          <a:xfrm>
            <a:off x="9356540" y="4275429"/>
            <a:ext cx="0" cy="1840553"/>
          </a:xfrm>
          <a:prstGeom prst="line">
            <a:avLst/>
          </a:prstGeom>
          <a:ln w="349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5" name="Přímá spojnice 114"/>
          <p:cNvCxnSpPr/>
          <p:nvPr/>
        </p:nvCxnSpPr>
        <p:spPr>
          <a:xfrm>
            <a:off x="8239432" y="4572671"/>
            <a:ext cx="1825031" cy="0"/>
          </a:xfrm>
          <a:prstGeom prst="line">
            <a:avLst/>
          </a:prstGeom>
          <a:ln w="349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7" name="TextovéPole 116"/>
          <p:cNvSpPr txBox="1"/>
          <p:nvPr/>
        </p:nvSpPr>
        <p:spPr>
          <a:xfrm>
            <a:off x="8942930" y="4164918"/>
            <a:ext cx="3454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A</a:t>
            </a:r>
            <a:endParaRPr lang="cs-CZ" b="1" dirty="0"/>
          </a:p>
        </p:txBody>
      </p:sp>
      <p:sp>
        <p:nvSpPr>
          <p:cNvPr id="118" name="TextovéPole 117"/>
          <p:cNvSpPr txBox="1"/>
          <p:nvPr/>
        </p:nvSpPr>
        <p:spPr>
          <a:xfrm>
            <a:off x="8461150" y="4164918"/>
            <a:ext cx="3454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/>
              <a:t>B</a:t>
            </a:r>
          </a:p>
        </p:txBody>
      </p:sp>
      <p:sp>
        <p:nvSpPr>
          <p:cNvPr id="119" name="TextovéPole 118"/>
          <p:cNvSpPr txBox="1"/>
          <p:nvPr/>
        </p:nvSpPr>
        <p:spPr>
          <a:xfrm>
            <a:off x="8461150" y="4627479"/>
            <a:ext cx="3454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0</a:t>
            </a:r>
            <a:endParaRPr lang="cs-CZ" b="1" dirty="0"/>
          </a:p>
        </p:txBody>
      </p:sp>
      <p:sp>
        <p:nvSpPr>
          <p:cNvPr id="120" name="TextovéPole 119"/>
          <p:cNvSpPr txBox="1"/>
          <p:nvPr/>
        </p:nvSpPr>
        <p:spPr>
          <a:xfrm>
            <a:off x="8461150" y="4989925"/>
            <a:ext cx="3454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0</a:t>
            </a:r>
            <a:endParaRPr lang="cs-CZ" b="1" dirty="0"/>
          </a:p>
        </p:txBody>
      </p:sp>
      <p:sp>
        <p:nvSpPr>
          <p:cNvPr id="121" name="TextovéPole 120"/>
          <p:cNvSpPr txBox="1"/>
          <p:nvPr/>
        </p:nvSpPr>
        <p:spPr>
          <a:xfrm>
            <a:off x="8461150" y="5315046"/>
            <a:ext cx="3454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1</a:t>
            </a:r>
            <a:endParaRPr lang="cs-CZ" b="1" dirty="0"/>
          </a:p>
        </p:txBody>
      </p:sp>
      <p:sp>
        <p:nvSpPr>
          <p:cNvPr id="122" name="TextovéPole 121"/>
          <p:cNvSpPr txBox="1"/>
          <p:nvPr/>
        </p:nvSpPr>
        <p:spPr>
          <a:xfrm>
            <a:off x="8475897" y="5684378"/>
            <a:ext cx="3454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1</a:t>
            </a:r>
            <a:endParaRPr lang="cs-CZ" b="1" dirty="0"/>
          </a:p>
        </p:txBody>
      </p:sp>
      <p:sp>
        <p:nvSpPr>
          <p:cNvPr id="123" name="TextovéPole 122"/>
          <p:cNvSpPr txBox="1"/>
          <p:nvPr/>
        </p:nvSpPr>
        <p:spPr>
          <a:xfrm>
            <a:off x="8918046" y="4611093"/>
            <a:ext cx="3454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0</a:t>
            </a:r>
            <a:endParaRPr lang="cs-CZ" b="1" dirty="0"/>
          </a:p>
        </p:txBody>
      </p:sp>
      <p:sp>
        <p:nvSpPr>
          <p:cNvPr id="124" name="TextovéPole 123"/>
          <p:cNvSpPr txBox="1"/>
          <p:nvPr/>
        </p:nvSpPr>
        <p:spPr>
          <a:xfrm>
            <a:off x="8918046" y="4973539"/>
            <a:ext cx="3454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1</a:t>
            </a:r>
            <a:endParaRPr lang="cs-CZ" b="1" dirty="0"/>
          </a:p>
        </p:txBody>
      </p:sp>
      <p:sp>
        <p:nvSpPr>
          <p:cNvPr id="125" name="TextovéPole 124"/>
          <p:cNvSpPr txBox="1"/>
          <p:nvPr/>
        </p:nvSpPr>
        <p:spPr>
          <a:xfrm>
            <a:off x="8918046" y="5298660"/>
            <a:ext cx="3454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0</a:t>
            </a:r>
            <a:endParaRPr lang="cs-CZ" b="1" dirty="0"/>
          </a:p>
        </p:txBody>
      </p:sp>
      <p:sp>
        <p:nvSpPr>
          <p:cNvPr id="126" name="TextovéPole 125"/>
          <p:cNvSpPr txBox="1"/>
          <p:nvPr/>
        </p:nvSpPr>
        <p:spPr>
          <a:xfrm>
            <a:off x="8942929" y="5687022"/>
            <a:ext cx="3454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1</a:t>
            </a:r>
            <a:endParaRPr lang="cs-CZ" b="1" dirty="0"/>
          </a:p>
        </p:txBody>
      </p:sp>
      <p:sp>
        <p:nvSpPr>
          <p:cNvPr id="127" name="Obdélník 126"/>
          <p:cNvSpPr/>
          <p:nvPr/>
        </p:nvSpPr>
        <p:spPr>
          <a:xfrm>
            <a:off x="9488129" y="4618675"/>
            <a:ext cx="324465" cy="3339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28" name="Obdélník 127">
            <a:hlinkClick r:id="rId2" action="ppaction://hlinksldjump"/>
          </p:cNvPr>
          <p:cNvSpPr/>
          <p:nvPr/>
        </p:nvSpPr>
        <p:spPr>
          <a:xfrm>
            <a:off x="9488128" y="4985087"/>
            <a:ext cx="324465" cy="325184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29" name="Obdélník 128">
            <a:hlinkClick r:id="rId3" action="ppaction://hlinksldjump"/>
          </p:cNvPr>
          <p:cNvSpPr/>
          <p:nvPr/>
        </p:nvSpPr>
        <p:spPr>
          <a:xfrm>
            <a:off x="9488129" y="5351488"/>
            <a:ext cx="324465" cy="325184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30" name="Obdélník 129">
            <a:hlinkClick r:id="rId4" action="ppaction://hlinksldjump"/>
          </p:cNvPr>
          <p:cNvSpPr/>
          <p:nvPr/>
        </p:nvSpPr>
        <p:spPr>
          <a:xfrm>
            <a:off x="9488128" y="5709096"/>
            <a:ext cx="324465" cy="325184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12" name="TextovéPole 111"/>
          <p:cNvSpPr txBox="1"/>
          <p:nvPr/>
        </p:nvSpPr>
        <p:spPr>
          <a:xfrm>
            <a:off x="5088680" y="639687"/>
            <a:ext cx="3454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i="1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1</a:t>
            </a:r>
          </a:p>
        </p:txBody>
      </p:sp>
      <p:sp>
        <p:nvSpPr>
          <p:cNvPr id="116" name="TextovéPole 115"/>
          <p:cNvSpPr txBox="1"/>
          <p:nvPr/>
        </p:nvSpPr>
        <p:spPr>
          <a:xfrm>
            <a:off x="5069842" y="1865154"/>
            <a:ext cx="3454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i="1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0</a:t>
            </a:r>
            <a:endParaRPr lang="cs-CZ" i="1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131" name="TextovéPole 130"/>
          <p:cNvSpPr txBox="1"/>
          <p:nvPr/>
        </p:nvSpPr>
        <p:spPr>
          <a:xfrm>
            <a:off x="5079638" y="3006303"/>
            <a:ext cx="3454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i="1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0</a:t>
            </a:r>
            <a:endParaRPr lang="cs-CZ" i="1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132" name="TextovéPole 131"/>
          <p:cNvSpPr txBox="1"/>
          <p:nvPr/>
        </p:nvSpPr>
        <p:spPr>
          <a:xfrm>
            <a:off x="5100256" y="4175559"/>
            <a:ext cx="3454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i="1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0</a:t>
            </a:r>
            <a:endParaRPr lang="cs-CZ" i="1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133" name="TextovéPole 132"/>
          <p:cNvSpPr txBox="1"/>
          <p:nvPr/>
        </p:nvSpPr>
        <p:spPr>
          <a:xfrm>
            <a:off x="3338816" y="4601003"/>
            <a:ext cx="3454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i="1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1</a:t>
            </a:r>
          </a:p>
        </p:txBody>
      </p:sp>
      <p:sp>
        <p:nvSpPr>
          <p:cNvPr id="134" name="TextovéPole 133"/>
          <p:cNvSpPr txBox="1"/>
          <p:nvPr/>
        </p:nvSpPr>
        <p:spPr>
          <a:xfrm>
            <a:off x="3782539" y="4618843"/>
            <a:ext cx="3454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i="1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0</a:t>
            </a:r>
            <a:endParaRPr lang="cs-CZ" i="1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135" name="TextovéPole 134"/>
          <p:cNvSpPr txBox="1"/>
          <p:nvPr/>
        </p:nvSpPr>
        <p:spPr>
          <a:xfrm>
            <a:off x="4263325" y="4634888"/>
            <a:ext cx="3454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i="1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0</a:t>
            </a:r>
            <a:endParaRPr lang="cs-CZ" i="1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136" name="TextovéPole 135"/>
          <p:cNvSpPr txBox="1"/>
          <p:nvPr/>
        </p:nvSpPr>
        <p:spPr>
          <a:xfrm>
            <a:off x="4646521" y="4634888"/>
            <a:ext cx="3454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i="1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0</a:t>
            </a:r>
            <a:endParaRPr lang="cs-CZ" i="1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137" name="TextovéPole 136"/>
          <p:cNvSpPr txBox="1"/>
          <p:nvPr/>
        </p:nvSpPr>
        <p:spPr>
          <a:xfrm>
            <a:off x="6668616" y="304969"/>
            <a:ext cx="3454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i="1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1</a:t>
            </a:r>
          </a:p>
        </p:txBody>
      </p:sp>
      <p:sp>
        <p:nvSpPr>
          <p:cNvPr id="138" name="TextovéPole 137"/>
          <p:cNvSpPr txBox="1"/>
          <p:nvPr/>
        </p:nvSpPr>
        <p:spPr>
          <a:xfrm>
            <a:off x="6518934" y="1495430"/>
            <a:ext cx="3454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i="1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1</a:t>
            </a:r>
          </a:p>
        </p:txBody>
      </p:sp>
      <p:sp>
        <p:nvSpPr>
          <p:cNvPr id="139" name="TextovéPole 138"/>
          <p:cNvSpPr txBox="1"/>
          <p:nvPr/>
        </p:nvSpPr>
        <p:spPr>
          <a:xfrm>
            <a:off x="6476472" y="2696252"/>
            <a:ext cx="3454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i="1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1</a:t>
            </a:r>
          </a:p>
        </p:txBody>
      </p:sp>
      <p:sp>
        <p:nvSpPr>
          <p:cNvPr id="140" name="TextovéPole 139"/>
          <p:cNvSpPr txBox="1"/>
          <p:nvPr/>
        </p:nvSpPr>
        <p:spPr>
          <a:xfrm>
            <a:off x="6553755" y="3885620"/>
            <a:ext cx="3454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i="1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1</a:t>
            </a:r>
          </a:p>
        </p:txBody>
      </p:sp>
      <p:sp>
        <p:nvSpPr>
          <p:cNvPr id="141" name="TextovéPole 140"/>
          <p:cNvSpPr txBox="1"/>
          <p:nvPr/>
        </p:nvSpPr>
        <p:spPr>
          <a:xfrm>
            <a:off x="8413709" y="2125053"/>
            <a:ext cx="3454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i="1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0</a:t>
            </a:r>
            <a:endParaRPr lang="cs-CZ" i="1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142" name="TextovéPole 141"/>
          <p:cNvSpPr txBox="1"/>
          <p:nvPr/>
        </p:nvSpPr>
        <p:spPr>
          <a:xfrm>
            <a:off x="3845601" y="6046397"/>
            <a:ext cx="3454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i="1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0</a:t>
            </a:r>
            <a:endParaRPr lang="cs-CZ" i="1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143" name="TextovéPole 142"/>
          <p:cNvSpPr txBox="1"/>
          <p:nvPr/>
        </p:nvSpPr>
        <p:spPr>
          <a:xfrm>
            <a:off x="4734197" y="6040457"/>
            <a:ext cx="3454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i="1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0</a:t>
            </a:r>
            <a:endParaRPr lang="cs-CZ" i="1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2" name="Ovál 1"/>
          <p:cNvSpPr/>
          <p:nvPr/>
        </p:nvSpPr>
        <p:spPr>
          <a:xfrm>
            <a:off x="8307977" y="4634888"/>
            <a:ext cx="1048563" cy="361923"/>
          </a:xfrm>
          <a:prstGeom prst="ellipse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46" name="Ovál 145"/>
          <p:cNvSpPr/>
          <p:nvPr/>
        </p:nvSpPr>
        <p:spPr>
          <a:xfrm>
            <a:off x="3647965" y="6053710"/>
            <a:ext cx="1664264" cy="361923"/>
          </a:xfrm>
          <a:prstGeom prst="ellipse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083857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8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26" dur="500" fill="hold"/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27" dur="500" fill="hold"/>
                                        <p:tgtEl>
                                          <p:spTgt spid="1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8" dur="500" fill="hold"/>
                                        <p:tgtEl>
                                          <p:spTgt spid="1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anim to="1.5" calcmode="lin" valueType="num">
                                      <p:cBhvr override="childStyle">
                                        <p:cTn id="29" dur="500" fill="hold"/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style.fontSize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1" grpId="0"/>
      <p:bldP spid="137" grpId="0"/>
      <p:bldP spid="138" grpId="0"/>
      <p:bldP spid="139" grpId="0"/>
      <p:bldP spid="140" grpId="0"/>
      <p:bldP spid="14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6" name="Skupina 95"/>
          <p:cNvGrpSpPr/>
          <p:nvPr/>
        </p:nvGrpSpPr>
        <p:grpSpPr>
          <a:xfrm>
            <a:off x="2286000" y="240937"/>
            <a:ext cx="6588760" cy="6322423"/>
            <a:chOff x="426720" y="444137"/>
            <a:chExt cx="6588760" cy="6322423"/>
          </a:xfrm>
        </p:grpSpPr>
        <p:grpSp>
          <p:nvGrpSpPr>
            <p:cNvPr id="56" name="Skupina 55"/>
            <p:cNvGrpSpPr/>
            <p:nvPr/>
          </p:nvGrpSpPr>
          <p:grpSpPr>
            <a:xfrm>
              <a:off x="3670664" y="444137"/>
              <a:ext cx="2503715" cy="4537165"/>
              <a:chOff x="3670664" y="444137"/>
              <a:chExt cx="2503715" cy="4537165"/>
            </a:xfrm>
          </p:grpSpPr>
          <p:grpSp>
            <p:nvGrpSpPr>
              <p:cNvPr id="7" name="Skupina 6"/>
              <p:cNvGrpSpPr/>
              <p:nvPr/>
            </p:nvGrpSpPr>
            <p:grpSpPr>
              <a:xfrm>
                <a:off x="3675018" y="444137"/>
                <a:ext cx="888275" cy="966651"/>
                <a:chOff x="3666309" y="818606"/>
                <a:chExt cx="888275" cy="966651"/>
              </a:xfrm>
            </p:grpSpPr>
            <p:sp>
              <p:nvSpPr>
                <p:cNvPr id="4" name="Obdélník 3"/>
                <p:cNvSpPr/>
                <p:nvPr/>
              </p:nvSpPr>
              <p:spPr>
                <a:xfrm>
                  <a:off x="3666309" y="818606"/>
                  <a:ext cx="731520" cy="966651"/>
                </a:xfrm>
                <a:prstGeom prst="rect">
                  <a:avLst/>
                </a:prstGeom>
                <a:solidFill>
                  <a:schemeClr val="bg1"/>
                </a:solidFill>
                <a:ln w="381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cs-CZ" dirty="0" smtClean="0">
                      <a:latin typeface="Calibri" panose="020F0502020204030204" pitchFamily="34" charset="0"/>
                      <a:cs typeface="Calibri" panose="020F0502020204030204" pitchFamily="34" charset="0"/>
                    </a:rPr>
                    <a:t>&amp;</a:t>
                  </a:r>
                  <a:endParaRPr lang="cs-CZ" dirty="0"/>
                </a:p>
              </p:txBody>
            </p:sp>
            <p:sp>
              <p:nvSpPr>
                <p:cNvPr id="5" name="TextovéPole 4"/>
                <p:cNvSpPr txBox="1"/>
                <p:nvPr/>
              </p:nvSpPr>
              <p:spPr>
                <a:xfrm>
                  <a:off x="4032069" y="818606"/>
                  <a:ext cx="339634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cs-CZ" dirty="0" smtClean="0">
                      <a:latin typeface="Calibri" panose="020F0502020204030204" pitchFamily="34" charset="0"/>
                      <a:cs typeface="Calibri" panose="020F0502020204030204" pitchFamily="34" charset="0"/>
                    </a:rPr>
                    <a:t>&amp;</a:t>
                  </a:r>
                  <a:endParaRPr lang="cs-CZ" dirty="0"/>
                </a:p>
              </p:txBody>
            </p:sp>
            <p:sp>
              <p:nvSpPr>
                <p:cNvPr id="6" name="Ovál 5"/>
                <p:cNvSpPr/>
                <p:nvPr/>
              </p:nvSpPr>
              <p:spPr>
                <a:xfrm>
                  <a:off x="4397830" y="1187938"/>
                  <a:ext cx="156754" cy="170599"/>
                </a:xfrm>
                <a:prstGeom prst="ellipse">
                  <a:avLst/>
                </a:prstGeom>
                <a:solidFill>
                  <a:schemeClr val="bg1"/>
                </a:solidFill>
                <a:ln w="381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cs-CZ"/>
                </a:p>
              </p:txBody>
            </p:sp>
          </p:grpSp>
          <p:grpSp>
            <p:nvGrpSpPr>
              <p:cNvPr id="8" name="Skupina 7"/>
              <p:cNvGrpSpPr/>
              <p:nvPr/>
            </p:nvGrpSpPr>
            <p:grpSpPr>
              <a:xfrm>
                <a:off x="3675018" y="1637211"/>
                <a:ext cx="888275" cy="966651"/>
                <a:chOff x="3666309" y="818606"/>
                <a:chExt cx="888275" cy="966651"/>
              </a:xfrm>
            </p:grpSpPr>
            <p:sp>
              <p:nvSpPr>
                <p:cNvPr id="9" name="Obdélník 8"/>
                <p:cNvSpPr/>
                <p:nvPr/>
              </p:nvSpPr>
              <p:spPr>
                <a:xfrm>
                  <a:off x="3666309" y="818606"/>
                  <a:ext cx="731520" cy="966651"/>
                </a:xfrm>
                <a:prstGeom prst="rect">
                  <a:avLst/>
                </a:prstGeom>
                <a:solidFill>
                  <a:schemeClr val="bg1"/>
                </a:solidFill>
                <a:ln w="381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cs-CZ" dirty="0" smtClean="0">
                      <a:latin typeface="Calibri" panose="020F0502020204030204" pitchFamily="34" charset="0"/>
                      <a:cs typeface="Calibri" panose="020F0502020204030204" pitchFamily="34" charset="0"/>
                    </a:rPr>
                    <a:t>&amp;</a:t>
                  </a:r>
                  <a:endParaRPr lang="cs-CZ" dirty="0"/>
                </a:p>
              </p:txBody>
            </p:sp>
            <p:sp>
              <p:nvSpPr>
                <p:cNvPr id="10" name="TextovéPole 9"/>
                <p:cNvSpPr txBox="1"/>
                <p:nvPr/>
              </p:nvSpPr>
              <p:spPr>
                <a:xfrm>
                  <a:off x="4032069" y="818606"/>
                  <a:ext cx="339634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cs-CZ" dirty="0" smtClean="0">
                      <a:latin typeface="Calibri" panose="020F0502020204030204" pitchFamily="34" charset="0"/>
                      <a:cs typeface="Calibri" panose="020F0502020204030204" pitchFamily="34" charset="0"/>
                    </a:rPr>
                    <a:t>&amp;</a:t>
                  </a:r>
                  <a:endParaRPr lang="cs-CZ" dirty="0"/>
                </a:p>
              </p:txBody>
            </p:sp>
            <p:sp>
              <p:nvSpPr>
                <p:cNvPr id="11" name="Ovál 10"/>
                <p:cNvSpPr/>
                <p:nvPr/>
              </p:nvSpPr>
              <p:spPr>
                <a:xfrm>
                  <a:off x="4397830" y="1187938"/>
                  <a:ext cx="156754" cy="170599"/>
                </a:xfrm>
                <a:prstGeom prst="ellipse">
                  <a:avLst/>
                </a:prstGeom>
                <a:solidFill>
                  <a:schemeClr val="bg1"/>
                </a:solidFill>
                <a:ln w="381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cs-CZ"/>
                </a:p>
              </p:txBody>
            </p:sp>
          </p:grpSp>
          <p:grpSp>
            <p:nvGrpSpPr>
              <p:cNvPr id="12" name="Skupina 11"/>
              <p:cNvGrpSpPr/>
              <p:nvPr/>
            </p:nvGrpSpPr>
            <p:grpSpPr>
              <a:xfrm>
                <a:off x="3670664" y="2821577"/>
                <a:ext cx="888275" cy="966651"/>
                <a:chOff x="3666309" y="818606"/>
                <a:chExt cx="888275" cy="966651"/>
              </a:xfrm>
            </p:grpSpPr>
            <p:sp>
              <p:nvSpPr>
                <p:cNvPr id="13" name="Obdélník 12"/>
                <p:cNvSpPr/>
                <p:nvPr/>
              </p:nvSpPr>
              <p:spPr>
                <a:xfrm>
                  <a:off x="3666309" y="818606"/>
                  <a:ext cx="731520" cy="966651"/>
                </a:xfrm>
                <a:prstGeom prst="rect">
                  <a:avLst/>
                </a:prstGeom>
                <a:solidFill>
                  <a:schemeClr val="bg1"/>
                </a:solidFill>
                <a:ln w="381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cs-CZ" dirty="0" smtClean="0">
                      <a:latin typeface="Calibri" panose="020F0502020204030204" pitchFamily="34" charset="0"/>
                      <a:cs typeface="Calibri" panose="020F0502020204030204" pitchFamily="34" charset="0"/>
                    </a:rPr>
                    <a:t>&amp;</a:t>
                  </a:r>
                  <a:endParaRPr lang="cs-CZ" dirty="0"/>
                </a:p>
              </p:txBody>
            </p:sp>
            <p:sp>
              <p:nvSpPr>
                <p:cNvPr id="14" name="TextovéPole 13"/>
                <p:cNvSpPr txBox="1"/>
                <p:nvPr/>
              </p:nvSpPr>
              <p:spPr>
                <a:xfrm>
                  <a:off x="4032069" y="818606"/>
                  <a:ext cx="339634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cs-CZ" dirty="0" smtClean="0">
                      <a:latin typeface="Calibri" panose="020F0502020204030204" pitchFamily="34" charset="0"/>
                      <a:cs typeface="Calibri" panose="020F0502020204030204" pitchFamily="34" charset="0"/>
                    </a:rPr>
                    <a:t>&amp;</a:t>
                  </a:r>
                  <a:endParaRPr lang="cs-CZ" dirty="0"/>
                </a:p>
              </p:txBody>
            </p:sp>
            <p:sp>
              <p:nvSpPr>
                <p:cNvPr id="15" name="Ovál 14"/>
                <p:cNvSpPr/>
                <p:nvPr/>
              </p:nvSpPr>
              <p:spPr>
                <a:xfrm>
                  <a:off x="4397830" y="1187938"/>
                  <a:ext cx="156754" cy="170599"/>
                </a:xfrm>
                <a:prstGeom prst="ellipse">
                  <a:avLst/>
                </a:prstGeom>
                <a:solidFill>
                  <a:schemeClr val="bg1"/>
                </a:solidFill>
                <a:ln w="381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cs-CZ"/>
                </a:p>
              </p:txBody>
            </p:sp>
          </p:grpSp>
          <p:grpSp>
            <p:nvGrpSpPr>
              <p:cNvPr id="16" name="Skupina 15"/>
              <p:cNvGrpSpPr/>
              <p:nvPr/>
            </p:nvGrpSpPr>
            <p:grpSpPr>
              <a:xfrm>
                <a:off x="3675018" y="4014651"/>
                <a:ext cx="888275" cy="966651"/>
                <a:chOff x="3666309" y="818606"/>
                <a:chExt cx="888275" cy="966651"/>
              </a:xfrm>
            </p:grpSpPr>
            <p:sp>
              <p:nvSpPr>
                <p:cNvPr id="17" name="Obdélník 16"/>
                <p:cNvSpPr/>
                <p:nvPr/>
              </p:nvSpPr>
              <p:spPr>
                <a:xfrm>
                  <a:off x="3666309" y="818606"/>
                  <a:ext cx="731520" cy="966651"/>
                </a:xfrm>
                <a:prstGeom prst="rect">
                  <a:avLst/>
                </a:prstGeom>
                <a:solidFill>
                  <a:schemeClr val="bg1"/>
                </a:solidFill>
                <a:ln w="381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cs-CZ" dirty="0" smtClean="0">
                      <a:latin typeface="Calibri" panose="020F0502020204030204" pitchFamily="34" charset="0"/>
                      <a:cs typeface="Calibri" panose="020F0502020204030204" pitchFamily="34" charset="0"/>
                    </a:rPr>
                    <a:t>&amp;</a:t>
                  </a:r>
                  <a:endParaRPr lang="cs-CZ" dirty="0"/>
                </a:p>
              </p:txBody>
            </p:sp>
            <p:sp>
              <p:nvSpPr>
                <p:cNvPr id="18" name="TextovéPole 17"/>
                <p:cNvSpPr txBox="1"/>
                <p:nvPr/>
              </p:nvSpPr>
              <p:spPr>
                <a:xfrm>
                  <a:off x="4032069" y="818606"/>
                  <a:ext cx="339634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cs-CZ" dirty="0" smtClean="0">
                      <a:latin typeface="Calibri" panose="020F0502020204030204" pitchFamily="34" charset="0"/>
                      <a:cs typeface="Calibri" panose="020F0502020204030204" pitchFamily="34" charset="0"/>
                    </a:rPr>
                    <a:t>&amp;</a:t>
                  </a:r>
                  <a:endParaRPr lang="cs-CZ" dirty="0"/>
                </a:p>
              </p:txBody>
            </p:sp>
            <p:sp>
              <p:nvSpPr>
                <p:cNvPr id="19" name="Ovál 18"/>
                <p:cNvSpPr/>
                <p:nvPr/>
              </p:nvSpPr>
              <p:spPr>
                <a:xfrm>
                  <a:off x="4397830" y="1187938"/>
                  <a:ext cx="156754" cy="170599"/>
                </a:xfrm>
                <a:prstGeom prst="ellipse">
                  <a:avLst/>
                </a:prstGeom>
                <a:solidFill>
                  <a:schemeClr val="bg1"/>
                </a:solidFill>
                <a:ln w="381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cs-CZ"/>
                </a:p>
              </p:txBody>
            </p:sp>
          </p:grpSp>
          <p:grpSp>
            <p:nvGrpSpPr>
              <p:cNvPr id="21" name="Skupina 20"/>
              <p:cNvGrpSpPr/>
              <p:nvPr/>
            </p:nvGrpSpPr>
            <p:grpSpPr>
              <a:xfrm>
                <a:off x="5286104" y="2294708"/>
                <a:ext cx="888275" cy="966651"/>
                <a:chOff x="3666309" y="818606"/>
                <a:chExt cx="888275" cy="966651"/>
              </a:xfrm>
            </p:grpSpPr>
            <p:sp>
              <p:nvSpPr>
                <p:cNvPr id="22" name="Obdélník 21"/>
                <p:cNvSpPr/>
                <p:nvPr/>
              </p:nvSpPr>
              <p:spPr>
                <a:xfrm>
                  <a:off x="3666309" y="818606"/>
                  <a:ext cx="731520" cy="966651"/>
                </a:xfrm>
                <a:prstGeom prst="rect">
                  <a:avLst/>
                </a:prstGeom>
                <a:solidFill>
                  <a:schemeClr val="bg1"/>
                </a:solidFill>
                <a:ln w="381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cs-CZ" dirty="0" smtClean="0">
                      <a:latin typeface="Calibri" panose="020F0502020204030204" pitchFamily="34" charset="0"/>
                      <a:cs typeface="Calibri" panose="020F0502020204030204" pitchFamily="34" charset="0"/>
                    </a:rPr>
                    <a:t>&amp;</a:t>
                  </a:r>
                  <a:endParaRPr lang="cs-CZ" dirty="0"/>
                </a:p>
              </p:txBody>
            </p:sp>
            <p:sp>
              <p:nvSpPr>
                <p:cNvPr id="23" name="TextovéPole 22"/>
                <p:cNvSpPr txBox="1"/>
                <p:nvPr/>
              </p:nvSpPr>
              <p:spPr>
                <a:xfrm>
                  <a:off x="4032069" y="818606"/>
                  <a:ext cx="339634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cs-CZ" dirty="0" smtClean="0">
                      <a:latin typeface="Calibri" panose="020F0502020204030204" pitchFamily="34" charset="0"/>
                      <a:cs typeface="Calibri" panose="020F0502020204030204" pitchFamily="34" charset="0"/>
                    </a:rPr>
                    <a:t>&amp;</a:t>
                  </a:r>
                  <a:endParaRPr lang="cs-CZ" dirty="0"/>
                </a:p>
              </p:txBody>
            </p:sp>
            <p:sp>
              <p:nvSpPr>
                <p:cNvPr id="24" name="Ovál 23"/>
                <p:cNvSpPr/>
                <p:nvPr/>
              </p:nvSpPr>
              <p:spPr>
                <a:xfrm>
                  <a:off x="4397830" y="1187938"/>
                  <a:ext cx="156754" cy="170599"/>
                </a:xfrm>
                <a:prstGeom prst="ellipse">
                  <a:avLst/>
                </a:prstGeom>
                <a:solidFill>
                  <a:schemeClr val="bg1"/>
                </a:solidFill>
                <a:ln w="381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cs-CZ"/>
                </a:p>
              </p:txBody>
            </p:sp>
          </p:grpSp>
          <p:cxnSp>
            <p:nvCxnSpPr>
              <p:cNvPr id="37" name="Pravoúhlá spojnice 36"/>
              <p:cNvCxnSpPr>
                <a:stCxn id="11" idx="6"/>
              </p:cNvCxnSpPr>
              <p:nvPr/>
            </p:nvCxnSpPr>
            <p:spPr>
              <a:xfrm>
                <a:off x="4563293" y="2091843"/>
                <a:ext cx="722810" cy="519444"/>
              </a:xfrm>
              <a:prstGeom prst="bentConnector3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1" name="Pravoúhlá spojnice 40"/>
              <p:cNvCxnSpPr>
                <a:stCxn id="15" idx="6"/>
              </p:cNvCxnSpPr>
              <p:nvPr/>
            </p:nvCxnSpPr>
            <p:spPr>
              <a:xfrm flipV="1">
                <a:off x="4558939" y="2834639"/>
                <a:ext cx="727164" cy="441570"/>
              </a:xfrm>
              <a:prstGeom prst="bentConnector3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" name="Přímá spojnice 44"/>
              <p:cNvCxnSpPr/>
              <p:nvPr/>
            </p:nvCxnSpPr>
            <p:spPr>
              <a:xfrm flipH="1">
                <a:off x="5083277" y="3055424"/>
                <a:ext cx="202826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8" name="Přímá spojnice 47"/>
              <p:cNvCxnSpPr/>
              <p:nvPr/>
            </p:nvCxnSpPr>
            <p:spPr>
              <a:xfrm>
                <a:off x="5083277" y="3055424"/>
                <a:ext cx="0" cy="1413858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0" name="Přímá spojnice 49"/>
              <p:cNvCxnSpPr>
                <a:endCxn id="19" idx="6"/>
              </p:cNvCxnSpPr>
              <p:nvPr/>
            </p:nvCxnSpPr>
            <p:spPr>
              <a:xfrm flipH="1">
                <a:off x="4563293" y="4466874"/>
                <a:ext cx="519984" cy="2409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55" name="Skupina 54"/>
              <p:cNvGrpSpPr/>
              <p:nvPr/>
            </p:nvGrpSpPr>
            <p:grpSpPr>
              <a:xfrm rot="10800000" flipH="1">
                <a:off x="4558940" y="898770"/>
                <a:ext cx="709748" cy="1532766"/>
                <a:chOff x="7335990" y="4014651"/>
                <a:chExt cx="722810" cy="1413859"/>
              </a:xfrm>
            </p:grpSpPr>
            <p:cxnSp>
              <p:nvCxnSpPr>
                <p:cNvPr id="52" name="Přímá spojnice 51"/>
                <p:cNvCxnSpPr/>
                <p:nvPr/>
              </p:nvCxnSpPr>
              <p:spPr>
                <a:xfrm flipH="1">
                  <a:off x="7855974" y="4014651"/>
                  <a:ext cx="202826" cy="0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3" name="Přímá spojnice 52"/>
                <p:cNvCxnSpPr/>
                <p:nvPr/>
              </p:nvCxnSpPr>
              <p:spPr>
                <a:xfrm>
                  <a:off x="7855974" y="4014651"/>
                  <a:ext cx="0" cy="1413858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4" name="Přímá spojnice 53"/>
                <p:cNvCxnSpPr/>
                <p:nvPr/>
              </p:nvCxnSpPr>
              <p:spPr>
                <a:xfrm flipH="1">
                  <a:off x="7335990" y="5426101"/>
                  <a:ext cx="519984" cy="2409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cxnSp>
          <p:nvCxnSpPr>
            <p:cNvPr id="58" name="Přímá spojnice 57"/>
            <p:cNvCxnSpPr>
              <a:stCxn id="24" idx="6"/>
            </p:cNvCxnSpPr>
            <p:nvPr/>
          </p:nvCxnSpPr>
          <p:spPr>
            <a:xfrm>
              <a:off x="6174379" y="2749340"/>
              <a:ext cx="841101" cy="402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2" name="Obdélník 61"/>
            <p:cNvSpPr/>
            <p:nvPr/>
          </p:nvSpPr>
          <p:spPr>
            <a:xfrm>
              <a:off x="1452880" y="5201920"/>
              <a:ext cx="1899920" cy="995680"/>
            </a:xfrm>
            <a:prstGeom prst="rect">
              <a:avLst/>
            </a:prstGeom>
            <a:noFill/>
            <a:ln w="412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cxnSp>
          <p:nvCxnSpPr>
            <p:cNvPr id="64" name="Přímá spojnice 63"/>
            <p:cNvCxnSpPr/>
            <p:nvPr/>
          </p:nvCxnSpPr>
          <p:spPr>
            <a:xfrm>
              <a:off x="1452880" y="5476240"/>
              <a:ext cx="1899920" cy="10160"/>
            </a:xfrm>
            <a:prstGeom prst="line">
              <a:avLst/>
            </a:prstGeom>
            <a:ln w="222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Přímá spojnice 65"/>
            <p:cNvCxnSpPr/>
            <p:nvPr/>
          </p:nvCxnSpPr>
          <p:spPr>
            <a:xfrm>
              <a:off x="1452880" y="5913120"/>
              <a:ext cx="1899920" cy="10160"/>
            </a:xfrm>
            <a:prstGeom prst="line">
              <a:avLst/>
            </a:prstGeom>
            <a:ln w="222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Přímá spojnice se šipkou 67"/>
            <p:cNvCxnSpPr/>
            <p:nvPr/>
          </p:nvCxnSpPr>
          <p:spPr>
            <a:xfrm flipV="1">
              <a:off x="1960880" y="6197600"/>
              <a:ext cx="0" cy="568960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Přímá spojnice se šipkou 68"/>
            <p:cNvCxnSpPr/>
            <p:nvPr/>
          </p:nvCxnSpPr>
          <p:spPr>
            <a:xfrm flipV="1">
              <a:off x="2814320" y="6197600"/>
              <a:ext cx="0" cy="568960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Přímá spojnice 70"/>
            <p:cNvCxnSpPr/>
            <p:nvPr/>
          </p:nvCxnSpPr>
          <p:spPr>
            <a:xfrm flipH="1">
              <a:off x="426720" y="628803"/>
              <a:ext cx="3243944" cy="0"/>
            </a:xfrm>
            <a:prstGeom prst="line">
              <a:avLst/>
            </a:prstGeom>
            <a:ln w="222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Přímá spojnice 73"/>
            <p:cNvCxnSpPr/>
            <p:nvPr/>
          </p:nvCxnSpPr>
          <p:spPr>
            <a:xfrm flipH="1">
              <a:off x="426720" y="1821877"/>
              <a:ext cx="3243944" cy="0"/>
            </a:xfrm>
            <a:prstGeom prst="line">
              <a:avLst/>
            </a:prstGeom>
            <a:ln w="222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Přímá spojnice 74"/>
            <p:cNvCxnSpPr/>
            <p:nvPr/>
          </p:nvCxnSpPr>
          <p:spPr>
            <a:xfrm flipH="1">
              <a:off x="426720" y="3006243"/>
              <a:ext cx="3243944" cy="0"/>
            </a:xfrm>
            <a:prstGeom prst="line">
              <a:avLst/>
            </a:prstGeom>
            <a:ln w="222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Přímá spojnice 75"/>
            <p:cNvCxnSpPr/>
            <p:nvPr/>
          </p:nvCxnSpPr>
          <p:spPr>
            <a:xfrm flipH="1">
              <a:off x="426720" y="4199317"/>
              <a:ext cx="3243944" cy="0"/>
            </a:xfrm>
            <a:prstGeom prst="line">
              <a:avLst/>
            </a:prstGeom>
            <a:ln w="222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86" name="Skupina 85"/>
            <p:cNvGrpSpPr/>
            <p:nvPr/>
          </p:nvGrpSpPr>
          <p:grpSpPr>
            <a:xfrm>
              <a:off x="3054531" y="4762500"/>
              <a:ext cx="616133" cy="445225"/>
              <a:chOff x="3054531" y="4762500"/>
              <a:chExt cx="616133" cy="445225"/>
            </a:xfrm>
          </p:grpSpPr>
          <p:cxnSp>
            <p:nvCxnSpPr>
              <p:cNvPr id="81" name="Přímá spojnice 80"/>
              <p:cNvCxnSpPr/>
              <p:nvPr/>
            </p:nvCxnSpPr>
            <p:spPr>
              <a:xfrm flipH="1">
                <a:off x="3054532" y="4762500"/>
                <a:ext cx="616132" cy="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4" name="Přímá spojnice 83"/>
              <p:cNvCxnSpPr/>
              <p:nvPr/>
            </p:nvCxnSpPr>
            <p:spPr>
              <a:xfrm flipH="1">
                <a:off x="3054531" y="4762500"/>
                <a:ext cx="1" cy="445225"/>
              </a:xfrm>
              <a:prstGeom prst="line">
                <a:avLst/>
              </a:prstGeom>
              <a:ln w="2222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87" name="Skupina 86"/>
            <p:cNvGrpSpPr/>
            <p:nvPr/>
          </p:nvGrpSpPr>
          <p:grpSpPr>
            <a:xfrm>
              <a:off x="2690212" y="3569427"/>
              <a:ext cx="980451" cy="1632494"/>
              <a:chOff x="3054531" y="4762500"/>
              <a:chExt cx="616133" cy="445225"/>
            </a:xfrm>
          </p:grpSpPr>
          <p:cxnSp>
            <p:nvCxnSpPr>
              <p:cNvPr id="88" name="Přímá spojnice 87"/>
              <p:cNvCxnSpPr/>
              <p:nvPr/>
            </p:nvCxnSpPr>
            <p:spPr>
              <a:xfrm flipH="1">
                <a:off x="3054532" y="4762500"/>
                <a:ext cx="616132" cy="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9" name="Přímá spojnice 88"/>
              <p:cNvCxnSpPr/>
              <p:nvPr/>
            </p:nvCxnSpPr>
            <p:spPr>
              <a:xfrm flipH="1">
                <a:off x="3054531" y="4762500"/>
                <a:ext cx="1" cy="445225"/>
              </a:xfrm>
              <a:prstGeom prst="line">
                <a:avLst/>
              </a:prstGeom>
              <a:ln w="2222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90" name="Skupina 89"/>
            <p:cNvGrpSpPr/>
            <p:nvPr/>
          </p:nvGrpSpPr>
          <p:grpSpPr>
            <a:xfrm>
              <a:off x="2204341" y="2431536"/>
              <a:ext cx="1466322" cy="2770384"/>
              <a:chOff x="3054531" y="4762500"/>
              <a:chExt cx="616133" cy="445225"/>
            </a:xfrm>
          </p:grpSpPr>
          <p:cxnSp>
            <p:nvCxnSpPr>
              <p:cNvPr id="91" name="Přímá spojnice 90"/>
              <p:cNvCxnSpPr/>
              <p:nvPr/>
            </p:nvCxnSpPr>
            <p:spPr>
              <a:xfrm flipH="1">
                <a:off x="3054532" y="4762500"/>
                <a:ext cx="616132" cy="0"/>
              </a:xfrm>
              <a:prstGeom prst="line">
                <a:avLst/>
              </a:prstGeom>
              <a:ln w="381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2" name="Přímá spojnice 91"/>
              <p:cNvCxnSpPr/>
              <p:nvPr/>
            </p:nvCxnSpPr>
            <p:spPr>
              <a:xfrm flipH="1">
                <a:off x="3054531" y="4762500"/>
                <a:ext cx="1" cy="445225"/>
              </a:xfrm>
              <a:prstGeom prst="line">
                <a:avLst/>
              </a:prstGeom>
              <a:ln w="381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93" name="Skupina 92"/>
            <p:cNvGrpSpPr/>
            <p:nvPr/>
          </p:nvGrpSpPr>
          <p:grpSpPr>
            <a:xfrm>
              <a:off x="1766889" y="1242060"/>
              <a:ext cx="1903773" cy="3978306"/>
              <a:chOff x="3054531" y="4762500"/>
              <a:chExt cx="616133" cy="445225"/>
            </a:xfrm>
          </p:grpSpPr>
          <p:cxnSp>
            <p:nvCxnSpPr>
              <p:cNvPr id="94" name="Přímá spojnice 93"/>
              <p:cNvCxnSpPr/>
              <p:nvPr/>
            </p:nvCxnSpPr>
            <p:spPr>
              <a:xfrm flipH="1">
                <a:off x="3054532" y="4762500"/>
                <a:ext cx="616132" cy="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5" name="Přímá spojnice 94"/>
              <p:cNvCxnSpPr/>
              <p:nvPr/>
            </p:nvCxnSpPr>
            <p:spPr>
              <a:xfrm flipH="1">
                <a:off x="3054531" y="4762500"/>
                <a:ext cx="1" cy="445225"/>
              </a:xfrm>
              <a:prstGeom prst="line">
                <a:avLst/>
              </a:prstGeom>
              <a:ln w="2222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97" name="TextovéPole 96"/>
          <p:cNvSpPr txBox="1"/>
          <p:nvPr/>
        </p:nvSpPr>
        <p:spPr>
          <a:xfrm>
            <a:off x="4724401" y="6278880"/>
            <a:ext cx="3454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A</a:t>
            </a:r>
            <a:endParaRPr lang="cs-CZ" b="1" dirty="0"/>
          </a:p>
        </p:txBody>
      </p:sp>
      <p:sp>
        <p:nvSpPr>
          <p:cNvPr id="98" name="TextovéPole 97"/>
          <p:cNvSpPr txBox="1"/>
          <p:nvPr/>
        </p:nvSpPr>
        <p:spPr>
          <a:xfrm>
            <a:off x="3840838" y="6311234"/>
            <a:ext cx="3454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/>
              <a:t>B</a:t>
            </a:r>
          </a:p>
        </p:txBody>
      </p:sp>
      <p:sp>
        <p:nvSpPr>
          <p:cNvPr id="99" name="TextovéPole 98"/>
          <p:cNvSpPr txBox="1"/>
          <p:nvPr/>
        </p:nvSpPr>
        <p:spPr>
          <a:xfrm>
            <a:off x="4757772" y="4969902"/>
            <a:ext cx="3454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/>
              <a:t>3</a:t>
            </a:r>
          </a:p>
        </p:txBody>
      </p:sp>
      <p:sp>
        <p:nvSpPr>
          <p:cNvPr id="100" name="TextovéPole 99"/>
          <p:cNvSpPr txBox="1"/>
          <p:nvPr/>
        </p:nvSpPr>
        <p:spPr>
          <a:xfrm>
            <a:off x="4412331" y="4969902"/>
            <a:ext cx="3454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/>
              <a:t>2</a:t>
            </a:r>
          </a:p>
        </p:txBody>
      </p:sp>
      <p:sp>
        <p:nvSpPr>
          <p:cNvPr id="101" name="TextovéPole 100"/>
          <p:cNvSpPr txBox="1"/>
          <p:nvPr/>
        </p:nvSpPr>
        <p:spPr>
          <a:xfrm>
            <a:off x="3927192" y="4960257"/>
            <a:ext cx="3454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102" name="TextovéPole 101"/>
          <p:cNvSpPr txBox="1"/>
          <p:nvPr/>
        </p:nvSpPr>
        <p:spPr>
          <a:xfrm>
            <a:off x="3475245" y="4952663"/>
            <a:ext cx="3454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0</a:t>
            </a:r>
          </a:p>
        </p:txBody>
      </p:sp>
      <p:sp>
        <p:nvSpPr>
          <p:cNvPr id="103" name="TextovéPole 102"/>
          <p:cNvSpPr txBox="1"/>
          <p:nvPr/>
        </p:nvSpPr>
        <p:spPr>
          <a:xfrm>
            <a:off x="4039502" y="5293745"/>
            <a:ext cx="62230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b="1" dirty="0" smtClean="0"/>
              <a:t>DC</a:t>
            </a:r>
            <a:endParaRPr lang="cs-CZ" sz="2400" b="1" dirty="0"/>
          </a:p>
        </p:txBody>
      </p:sp>
      <p:sp>
        <p:nvSpPr>
          <p:cNvPr id="104" name="TextovéPole 103"/>
          <p:cNvSpPr txBox="1"/>
          <p:nvPr/>
        </p:nvSpPr>
        <p:spPr>
          <a:xfrm>
            <a:off x="1905536" y="240937"/>
            <a:ext cx="3454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1</a:t>
            </a:r>
            <a:endParaRPr lang="cs-CZ" b="1" dirty="0"/>
          </a:p>
        </p:txBody>
      </p:sp>
      <p:sp>
        <p:nvSpPr>
          <p:cNvPr id="105" name="TextovéPole 104"/>
          <p:cNvSpPr txBox="1"/>
          <p:nvPr/>
        </p:nvSpPr>
        <p:spPr>
          <a:xfrm>
            <a:off x="1852558" y="1434011"/>
            <a:ext cx="3454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2</a:t>
            </a:r>
            <a:endParaRPr lang="cs-CZ" b="1" dirty="0"/>
          </a:p>
        </p:txBody>
      </p:sp>
      <p:sp>
        <p:nvSpPr>
          <p:cNvPr id="106" name="TextovéPole 105"/>
          <p:cNvSpPr txBox="1"/>
          <p:nvPr/>
        </p:nvSpPr>
        <p:spPr>
          <a:xfrm>
            <a:off x="1846371" y="2620162"/>
            <a:ext cx="3454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3</a:t>
            </a:r>
            <a:endParaRPr lang="cs-CZ" b="1" dirty="0"/>
          </a:p>
        </p:txBody>
      </p:sp>
      <p:sp>
        <p:nvSpPr>
          <p:cNvPr id="107" name="TextovéPole 106"/>
          <p:cNvSpPr txBox="1"/>
          <p:nvPr/>
        </p:nvSpPr>
        <p:spPr>
          <a:xfrm>
            <a:off x="1846370" y="3800174"/>
            <a:ext cx="3454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4</a:t>
            </a:r>
            <a:endParaRPr lang="cs-CZ" b="1" dirty="0"/>
          </a:p>
        </p:txBody>
      </p:sp>
      <p:sp>
        <p:nvSpPr>
          <p:cNvPr id="108" name="TextovéPole 107"/>
          <p:cNvSpPr txBox="1"/>
          <p:nvPr/>
        </p:nvSpPr>
        <p:spPr>
          <a:xfrm>
            <a:off x="2520172" y="3605907"/>
            <a:ext cx="3454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i="1" dirty="0" smtClean="0"/>
              <a:t>0</a:t>
            </a:r>
            <a:endParaRPr lang="cs-CZ" i="1" dirty="0"/>
          </a:p>
        </p:txBody>
      </p:sp>
      <p:sp>
        <p:nvSpPr>
          <p:cNvPr id="109" name="TextovéPole 108"/>
          <p:cNvSpPr txBox="1"/>
          <p:nvPr/>
        </p:nvSpPr>
        <p:spPr>
          <a:xfrm>
            <a:off x="2520172" y="2446773"/>
            <a:ext cx="3454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i="1" dirty="0" smtClean="0"/>
              <a:t>1</a:t>
            </a:r>
            <a:endParaRPr lang="cs-CZ" i="1" dirty="0"/>
          </a:p>
        </p:txBody>
      </p:sp>
      <p:sp>
        <p:nvSpPr>
          <p:cNvPr id="110" name="TextovéPole 109"/>
          <p:cNvSpPr txBox="1"/>
          <p:nvPr/>
        </p:nvSpPr>
        <p:spPr>
          <a:xfrm>
            <a:off x="2515547" y="1260174"/>
            <a:ext cx="3454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i="1" dirty="0"/>
              <a:t>1</a:t>
            </a:r>
          </a:p>
        </p:txBody>
      </p:sp>
      <p:sp>
        <p:nvSpPr>
          <p:cNvPr id="111" name="TextovéPole 110"/>
          <p:cNvSpPr txBox="1"/>
          <p:nvPr/>
        </p:nvSpPr>
        <p:spPr>
          <a:xfrm>
            <a:off x="2515547" y="93115"/>
            <a:ext cx="3454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i="1" dirty="0" smtClean="0"/>
              <a:t>0</a:t>
            </a:r>
            <a:endParaRPr lang="cs-CZ" i="1" dirty="0"/>
          </a:p>
        </p:txBody>
      </p:sp>
      <p:cxnSp>
        <p:nvCxnSpPr>
          <p:cNvPr id="113" name="Přímá spojnice 112"/>
          <p:cNvCxnSpPr/>
          <p:nvPr/>
        </p:nvCxnSpPr>
        <p:spPr>
          <a:xfrm>
            <a:off x="8874760" y="4294776"/>
            <a:ext cx="0" cy="1840553"/>
          </a:xfrm>
          <a:prstGeom prst="line">
            <a:avLst/>
          </a:prstGeom>
          <a:ln w="349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" name="Přímá spojnice 113"/>
          <p:cNvCxnSpPr/>
          <p:nvPr/>
        </p:nvCxnSpPr>
        <p:spPr>
          <a:xfrm>
            <a:off x="9356540" y="4275429"/>
            <a:ext cx="0" cy="1840553"/>
          </a:xfrm>
          <a:prstGeom prst="line">
            <a:avLst/>
          </a:prstGeom>
          <a:ln w="349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5" name="Přímá spojnice 114"/>
          <p:cNvCxnSpPr/>
          <p:nvPr/>
        </p:nvCxnSpPr>
        <p:spPr>
          <a:xfrm>
            <a:off x="8239432" y="4572671"/>
            <a:ext cx="1825031" cy="0"/>
          </a:xfrm>
          <a:prstGeom prst="line">
            <a:avLst/>
          </a:prstGeom>
          <a:ln w="349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7" name="TextovéPole 116"/>
          <p:cNvSpPr txBox="1"/>
          <p:nvPr/>
        </p:nvSpPr>
        <p:spPr>
          <a:xfrm>
            <a:off x="8942930" y="4164918"/>
            <a:ext cx="3454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A</a:t>
            </a:r>
            <a:endParaRPr lang="cs-CZ" b="1" dirty="0"/>
          </a:p>
        </p:txBody>
      </p:sp>
      <p:sp>
        <p:nvSpPr>
          <p:cNvPr id="118" name="TextovéPole 117"/>
          <p:cNvSpPr txBox="1"/>
          <p:nvPr/>
        </p:nvSpPr>
        <p:spPr>
          <a:xfrm>
            <a:off x="8461150" y="4164918"/>
            <a:ext cx="3454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/>
              <a:t>B</a:t>
            </a:r>
          </a:p>
        </p:txBody>
      </p:sp>
      <p:sp>
        <p:nvSpPr>
          <p:cNvPr id="119" name="TextovéPole 118"/>
          <p:cNvSpPr txBox="1"/>
          <p:nvPr/>
        </p:nvSpPr>
        <p:spPr>
          <a:xfrm>
            <a:off x="8461150" y="4627479"/>
            <a:ext cx="3454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0</a:t>
            </a:r>
            <a:endParaRPr lang="cs-CZ" b="1" dirty="0"/>
          </a:p>
        </p:txBody>
      </p:sp>
      <p:sp>
        <p:nvSpPr>
          <p:cNvPr id="120" name="TextovéPole 119"/>
          <p:cNvSpPr txBox="1"/>
          <p:nvPr/>
        </p:nvSpPr>
        <p:spPr>
          <a:xfrm>
            <a:off x="8461150" y="4989925"/>
            <a:ext cx="3454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0</a:t>
            </a:r>
            <a:endParaRPr lang="cs-CZ" b="1" dirty="0"/>
          </a:p>
        </p:txBody>
      </p:sp>
      <p:sp>
        <p:nvSpPr>
          <p:cNvPr id="121" name="TextovéPole 120"/>
          <p:cNvSpPr txBox="1"/>
          <p:nvPr/>
        </p:nvSpPr>
        <p:spPr>
          <a:xfrm>
            <a:off x="8461150" y="5315046"/>
            <a:ext cx="3454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1</a:t>
            </a:r>
            <a:endParaRPr lang="cs-CZ" b="1" dirty="0"/>
          </a:p>
        </p:txBody>
      </p:sp>
      <p:sp>
        <p:nvSpPr>
          <p:cNvPr id="122" name="TextovéPole 121"/>
          <p:cNvSpPr txBox="1"/>
          <p:nvPr/>
        </p:nvSpPr>
        <p:spPr>
          <a:xfrm>
            <a:off x="8475897" y="5684378"/>
            <a:ext cx="3454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1</a:t>
            </a:r>
            <a:endParaRPr lang="cs-CZ" b="1" dirty="0"/>
          </a:p>
        </p:txBody>
      </p:sp>
      <p:sp>
        <p:nvSpPr>
          <p:cNvPr id="123" name="TextovéPole 122"/>
          <p:cNvSpPr txBox="1"/>
          <p:nvPr/>
        </p:nvSpPr>
        <p:spPr>
          <a:xfrm>
            <a:off x="8918046" y="4611093"/>
            <a:ext cx="3454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0</a:t>
            </a:r>
            <a:endParaRPr lang="cs-CZ" b="1" dirty="0"/>
          </a:p>
        </p:txBody>
      </p:sp>
      <p:sp>
        <p:nvSpPr>
          <p:cNvPr id="124" name="TextovéPole 123"/>
          <p:cNvSpPr txBox="1"/>
          <p:nvPr/>
        </p:nvSpPr>
        <p:spPr>
          <a:xfrm>
            <a:off x="8918046" y="4973539"/>
            <a:ext cx="3454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1</a:t>
            </a:r>
            <a:endParaRPr lang="cs-CZ" b="1" dirty="0"/>
          </a:p>
        </p:txBody>
      </p:sp>
      <p:sp>
        <p:nvSpPr>
          <p:cNvPr id="125" name="TextovéPole 124"/>
          <p:cNvSpPr txBox="1"/>
          <p:nvPr/>
        </p:nvSpPr>
        <p:spPr>
          <a:xfrm>
            <a:off x="8918046" y="5298660"/>
            <a:ext cx="3454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0</a:t>
            </a:r>
            <a:endParaRPr lang="cs-CZ" b="1" dirty="0"/>
          </a:p>
        </p:txBody>
      </p:sp>
      <p:sp>
        <p:nvSpPr>
          <p:cNvPr id="126" name="TextovéPole 125"/>
          <p:cNvSpPr txBox="1"/>
          <p:nvPr/>
        </p:nvSpPr>
        <p:spPr>
          <a:xfrm>
            <a:off x="8942929" y="5687022"/>
            <a:ext cx="3454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1</a:t>
            </a:r>
            <a:endParaRPr lang="cs-CZ" b="1" dirty="0"/>
          </a:p>
        </p:txBody>
      </p:sp>
      <p:sp>
        <p:nvSpPr>
          <p:cNvPr id="127" name="Obdélník 126">
            <a:hlinkClick r:id="rId2" action="ppaction://hlinksldjump"/>
          </p:cNvPr>
          <p:cNvSpPr/>
          <p:nvPr/>
        </p:nvSpPr>
        <p:spPr>
          <a:xfrm>
            <a:off x="9488129" y="4618675"/>
            <a:ext cx="324465" cy="3339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28" name="Obdélník 127"/>
          <p:cNvSpPr/>
          <p:nvPr/>
        </p:nvSpPr>
        <p:spPr>
          <a:xfrm>
            <a:off x="9488128" y="4985087"/>
            <a:ext cx="324465" cy="325184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29" name="Obdélník 128">
            <a:hlinkClick r:id="rId3" action="ppaction://hlinksldjump"/>
          </p:cNvPr>
          <p:cNvSpPr/>
          <p:nvPr/>
        </p:nvSpPr>
        <p:spPr>
          <a:xfrm>
            <a:off x="9488129" y="5351488"/>
            <a:ext cx="324465" cy="325184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30" name="Obdélník 129">
            <a:hlinkClick r:id="rId4" action="ppaction://hlinksldjump"/>
          </p:cNvPr>
          <p:cNvSpPr/>
          <p:nvPr/>
        </p:nvSpPr>
        <p:spPr>
          <a:xfrm>
            <a:off x="9488128" y="5709096"/>
            <a:ext cx="324465" cy="325184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12" name="TextovéPole 111"/>
          <p:cNvSpPr txBox="1"/>
          <p:nvPr/>
        </p:nvSpPr>
        <p:spPr>
          <a:xfrm>
            <a:off x="5088680" y="639687"/>
            <a:ext cx="3454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i="1" dirty="0" smtClean="0">
                <a:ln w="0"/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0</a:t>
            </a:r>
            <a:endParaRPr lang="cs-CZ" i="1" dirty="0">
              <a:ln w="0"/>
              <a:solidFill>
                <a:srgbClr val="FF000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116" name="TextovéPole 115"/>
          <p:cNvSpPr txBox="1"/>
          <p:nvPr/>
        </p:nvSpPr>
        <p:spPr>
          <a:xfrm>
            <a:off x="5069842" y="1865154"/>
            <a:ext cx="3454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i="1" dirty="0" smtClean="0">
                <a:ln w="0"/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1</a:t>
            </a:r>
            <a:endParaRPr lang="cs-CZ" i="1" dirty="0">
              <a:ln w="0"/>
              <a:solidFill>
                <a:srgbClr val="FF000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131" name="TextovéPole 130"/>
          <p:cNvSpPr txBox="1"/>
          <p:nvPr/>
        </p:nvSpPr>
        <p:spPr>
          <a:xfrm>
            <a:off x="5079638" y="3006303"/>
            <a:ext cx="3454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i="1" dirty="0" smtClean="0">
                <a:ln w="0"/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0</a:t>
            </a:r>
            <a:endParaRPr lang="cs-CZ" i="1" dirty="0">
              <a:ln w="0"/>
              <a:solidFill>
                <a:srgbClr val="FF000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132" name="TextovéPole 131"/>
          <p:cNvSpPr txBox="1"/>
          <p:nvPr/>
        </p:nvSpPr>
        <p:spPr>
          <a:xfrm>
            <a:off x="5100256" y="4175559"/>
            <a:ext cx="3454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i="1" dirty="0" smtClean="0">
                <a:ln w="0"/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0</a:t>
            </a:r>
            <a:endParaRPr lang="cs-CZ" i="1" dirty="0">
              <a:ln w="0"/>
              <a:solidFill>
                <a:srgbClr val="FF000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133" name="TextovéPole 132"/>
          <p:cNvSpPr txBox="1"/>
          <p:nvPr/>
        </p:nvSpPr>
        <p:spPr>
          <a:xfrm>
            <a:off x="3338816" y="4601003"/>
            <a:ext cx="3454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i="1" dirty="0" smtClean="0">
                <a:ln w="0"/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0</a:t>
            </a:r>
            <a:endParaRPr lang="cs-CZ" i="1" dirty="0">
              <a:ln w="0"/>
              <a:solidFill>
                <a:srgbClr val="FF000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134" name="TextovéPole 133"/>
          <p:cNvSpPr txBox="1"/>
          <p:nvPr/>
        </p:nvSpPr>
        <p:spPr>
          <a:xfrm>
            <a:off x="3782539" y="4618843"/>
            <a:ext cx="3454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i="1" dirty="0" smtClean="0">
                <a:ln w="0"/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1</a:t>
            </a:r>
            <a:endParaRPr lang="cs-CZ" i="1" dirty="0">
              <a:ln w="0"/>
              <a:solidFill>
                <a:srgbClr val="FF000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135" name="TextovéPole 134"/>
          <p:cNvSpPr txBox="1"/>
          <p:nvPr/>
        </p:nvSpPr>
        <p:spPr>
          <a:xfrm>
            <a:off x="4263325" y="4634888"/>
            <a:ext cx="3454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i="1" dirty="0" smtClean="0">
                <a:ln w="0"/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0</a:t>
            </a:r>
            <a:endParaRPr lang="cs-CZ" i="1" dirty="0">
              <a:ln w="0"/>
              <a:solidFill>
                <a:srgbClr val="FF000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136" name="TextovéPole 135"/>
          <p:cNvSpPr txBox="1"/>
          <p:nvPr/>
        </p:nvSpPr>
        <p:spPr>
          <a:xfrm>
            <a:off x="4646521" y="4634888"/>
            <a:ext cx="3454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i="1" dirty="0" smtClean="0">
                <a:ln w="0"/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0</a:t>
            </a:r>
            <a:endParaRPr lang="cs-CZ" i="1" dirty="0">
              <a:ln w="0"/>
              <a:solidFill>
                <a:srgbClr val="FF000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137" name="TextovéPole 136"/>
          <p:cNvSpPr txBox="1"/>
          <p:nvPr/>
        </p:nvSpPr>
        <p:spPr>
          <a:xfrm>
            <a:off x="6668616" y="304969"/>
            <a:ext cx="3454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i="1" dirty="0">
                <a:ln w="0"/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1</a:t>
            </a:r>
          </a:p>
        </p:txBody>
      </p:sp>
      <p:sp>
        <p:nvSpPr>
          <p:cNvPr id="138" name="TextovéPole 137"/>
          <p:cNvSpPr txBox="1"/>
          <p:nvPr/>
        </p:nvSpPr>
        <p:spPr>
          <a:xfrm>
            <a:off x="6518934" y="1495430"/>
            <a:ext cx="3454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i="1" dirty="0" smtClean="0">
                <a:ln w="0"/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0</a:t>
            </a:r>
            <a:endParaRPr lang="cs-CZ" i="1" dirty="0">
              <a:ln w="0"/>
              <a:solidFill>
                <a:srgbClr val="FF000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139" name="TextovéPole 138"/>
          <p:cNvSpPr txBox="1"/>
          <p:nvPr/>
        </p:nvSpPr>
        <p:spPr>
          <a:xfrm>
            <a:off x="6476472" y="2696252"/>
            <a:ext cx="3454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i="1" dirty="0">
                <a:ln w="0"/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1</a:t>
            </a:r>
          </a:p>
        </p:txBody>
      </p:sp>
      <p:sp>
        <p:nvSpPr>
          <p:cNvPr id="140" name="TextovéPole 139"/>
          <p:cNvSpPr txBox="1"/>
          <p:nvPr/>
        </p:nvSpPr>
        <p:spPr>
          <a:xfrm>
            <a:off x="6553755" y="3885620"/>
            <a:ext cx="3454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i="1" dirty="0">
                <a:ln w="0"/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1</a:t>
            </a:r>
          </a:p>
        </p:txBody>
      </p:sp>
      <p:sp>
        <p:nvSpPr>
          <p:cNvPr id="141" name="TextovéPole 140"/>
          <p:cNvSpPr txBox="1"/>
          <p:nvPr/>
        </p:nvSpPr>
        <p:spPr>
          <a:xfrm>
            <a:off x="8413709" y="2125053"/>
            <a:ext cx="3454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i="1" dirty="0" smtClean="0">
                <a:ln w="0"/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1</a:t>
            </a:r>
            <a:endParaRPr lang="cs-CZ" i="1" dirty="0">
              <a:ln w="0"/>
              <a:solidFill>
                <a:srgbClr val="FF000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142" name="TextovéPole 141"/>
          <p:cNvSpPr txBox="1"/>
          <p:nvPr/>
        </p:nvSpPr>
        <p:spPr>
          <a:xfrm>
            <a:off x="3837775" y="6064487"/>
            <a:ext cx="3454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i="1" dirty="0" smtClean="0">
                <a:ln w="0"/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0</a:t>
            </a:r>
            <a:endParaRPr lang="cs-CZ" i="1" dirty="0">
              <a:ln w="0"/>
              <a:solidFill>
                <a:srgbClr val="FF000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143" name="TextovéPole 142"/>
          <p:cNvSpPr txBox="1"/>
          <p:nvPr/>
        </p:nvSpPr>
        <p:spPr>
          <a:xfrm>
            <a:off x="4740676" y="6054202"/>
            <a:ext cx="3454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i="1" dirty="0" smtClean="0">
                <a:ln w="0"/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1</a:t>
            </a:r>
            <a:endParaRPr lang="cs-CZ" i="1" dirty="0">
              <a:ln w="0"/>
              <a:solidFill>
                <a:srgbClr val="FF000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2" name="Ovál 1"/>
          <p:cNvSpPr/>
          <p:nvPr/>
        </p:nvSpPr>
        <p:spPr>
          <a:xfrm>
            <a:off x="8413709" y="4980425"/>
            <a:ext cx="942831" cy="378832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44" name="Ovál 143"/>
          <p:cNvSpPr/>
          <p:nvPr/>
        </p:nvSpPr>
        <p:spPr>
          <a:xfrm>
            <a:off x="3684257" y="6049452"/>
            <a:ext cx="1527823" cy="378832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731847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8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26" dur="500" fill="hold"/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27" dur="500" fill="hold"/>
                                        <p:tgtEl>
                                          <p:spTgt spid="1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8" dur="500" fill="hold"/>
                                        <p:tgtEl>
                                          <p:spTgt spid="1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anim to="1.5" calcmode="lin" valueType="num">
                                      <p:cBhvr override="childStyle">
                                        <p:cTn id="29" dur="500" fill="hold"/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style.fontSize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0" grpId="0"/>
      <p:bldP spid="137" grpId="0"/>
      <p:bldP spid="138" grpId="0"/>
      <p:bldP spid="139" grpId="0"/>
      <p:bldP spid="140" grpId="0"/>
      <p:bldP spid="14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6" name="Skupina 95"/>
          <p:cNvGrpSpPr/>
          <p:nvPr/>
        </p:nvGrpSpPr>
        <p:grpSpPr>
          <a:xfrm>
            <a:off x="2286000" y="240937"/>
            <a:ext cx="6588760" cy="6322423"/>
            <a:chOff x="426720" y="444137"/>
            <a:chExt cx="6588760" cy="6322423"/>
          </a:xfrm>
        </p:grpSpPr>
        <p:grpSp>
          <p:nvGrpSpPr>
            <p:cNvPr id="56" name="Skupina 55"/>
            <p:cNvGrpSpPr/>
            <p:nvPr/>
          </p:nvGrpSpPr>
          <p:grpSpPr>
            <a:xfrm>
              <a:off x="3670664" y="444137"/>
              <a:ext cx="2503715" cy="4537165"/>
              <a:chOff x="3670664" y="444137"/>
              <a:chExt cx="2503715" cy="4537165"/>
            </a:xfrm>
          </p:grpSpPr>
          <p:grpSp>
            <p:nvGrpSpPr>
              <p:cNvPr id="7" name="Skupina 6"/>
              <p:cNvGrpSpPr/>
              <p:nvPr/>
            </p:nvGrpSpPr>
            <p:grpSpPr>
              <a:xfrm>
                <a:off x="3675018" y="444137"/>
                <a:ext cx="888275" cy="966651"/>
                <a:chOff x="3666309" y="818606"/>
                <a:chExt cx="888275" cy="966651"/>
              </a:xfrm>
            </p:grpSpPr>
            <p:sp>
              <p:nvSpPr>
                <p:cNvPr id="4" name="Obdélník 3"/>
                <p:cNvSpPr/>
                <p:nvPr/>
              </p:nvSpPr>
              <p:spPr>
                <a:xfrm>
                  <a:off x="3666309" y="818606"/>
                  <a:ext cx="731520" cy="966651"/>
                </a:xfrm>
                <a:prstGeom prst="rect">
                  <a:avLst/>
                </a:prstGeom>
                <a:solidFill>
                  <a:schemeClr val="bg1"/>
                </a:solidFill>
                <a:ln w="381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cs-CZ" dirty="0" smtClean="0">
                      <a:latin typeface="Calibri" panose="020F0502020204030204" pitchFamily="34" charset="0"/>
                      <a:cs typeface="Calibri" panose="020F0502020204030204" pitchFamily="34" charset="0"/>
                    </a:rPr>
                    <a:t>&amp;</a:t>
                  </a:r>
                  <a:endParaRPr lang="cs-CZ" dirty="0"/>
                </a:p>
              </p:txBody>
            </p:sp>
            <p:sp>
              <p:nvSpPr>
                <p:cNvPr id="5" name="TextovéPole 4"/>
                <p:cNvSpPr txBox="1"/>
                <p:nvPr/>
              </p:nvSpPr>
              <p:spPr>
                <a:xfrm>
                  <a:off x="4032069" y="818606"/>
                  <a:ext cx="339634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cs-CZ" dirty="0" smtClean="0">
                      <a:latin typeface="Calibri" panose="020F0502020204030204" pitchFamily="34" charset="0"/>
                      <a:cs typeface="Calibri" panose="020F0502020204030204" pitchFamily="34" charset="0"/>
                    </a:rPr>
                    <a:t>&amp;</a:t>
                  </a:r>
                  <a:endParaRPr lang="cs-CZ" dirty="0"/>
                </a:p>
              </p:txBody>
            </p:sp>
            <p:sp>
              <p:nvSpPr>
                <p:cNvPr id="6" name="Ovál 5"/>
                <p:cNvSpPr/>
                <p:nvPr/>
              </p:nvSpPr>
              <p:spPr>
                <a:xfrm>
                  <a:off x="4397830" y="1187938"/>
                  <a:ext cx="156754" cy="170599"/>
                </a:xfrm>
                <a:prstGeom prst="ellipse">
                  <a:avLst/>
                </a:prstGeom>
                <a:solidFill>
                  <a:schemeClr val="bg1"/>
                </a:solidFill>
                <a:ln w="381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cs-CZ"/>
                </a:p>
              </p:txBody>
            </p:sp>
          </p:grpSp>
          <p:grpSp>
            <p:nvGrpSpPr>
              <p:cNvPr id="8" name="Skupina 7"/>
              <p:cNvGrpSpPr/>
              <p:nvPr/>
            </p:nvGrpSpPr>
            <p:grpSpPr>
              <a:xfrm>
                <a:off x="3675018" y="1637211"/>
                <a:ext cx="888275" cy="966651"/>
                <a:chOff x="3666309" y="818606"/>
                <a:chExt cx="888275" cy="966651"/>
              </a:xfrm>
            </p:grpSpPr>
            <p:sp>
              <p:nvSpPr>
                <p:cNvPr id="9" name="Obdélník 8"/>
                <p:cNvSpPr/>
                <p:nvPr/>
              </p:nvSpPr>
              <p:spPr>
                <a:xfrm>
                  <a:off x="3666309" y="818606"/>
                  <a:ext cx="731520" cy="966651"/>
                </a:xfrm>
                <a:prstGeom prst="rect">
                  <a:avLst/>
                </a:prstGeom>
                <a:solidFill>
                  <a:schemeClr val="bg1"/>
                </a:solidFill>
                <a:ln w="381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cs-CZ" dirty="0" smtClean="0">
                      <a:latin typeface="Calibri" panose="020F0502020204030204" pitchFamily="34" charset="0"/>
                      <a:cs typeface="Calibri" panose="020F0502020204030204" pitchFamily="34" charset="0"/>
                    </a:rPr>
                    <a:t>&amp;</a:t>
                  </a:r>
                  <a:endParaRPr lang="cs-CZ" dirty="0"/>
                </a:p>
              </p:txBody>
            </p:sp>
            <p:sp>
              <p:nvSpPr>
                <p:cNvPr id="10" name="TextovéPole 9"/>
                <p:cNvSpPr txBox="1"/>
                <p:nvPr/>
              </p:nvSpPr>
              <p:spPr>
                <a:xfrm>
                  <a:off x="4032069" y="818606"/>
                  <a:ext cx="339634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cs-CZ" dirty="0" smtClean="0">
                      <a:latin typeface="Calibri" panose="020F0502020204030204" pitchFamily="34" charset="0"/>
                      <a:cs typeface="Calibri" panose="020F0502020204030204" pitchFamily="34" charset="0"/>
                    </a:rPr>
                    <a:t>&amp;</a:t>
                  </a:r>
                  <a:endParaRPr lang="cs-CZ" dirty="0"/>
                </a:p>
              </p:txBody>
            </p:sp>
            <p:sp>
              <p:nvSpPr>
                <p:cNvPr id="11" name="Ovál 10"/>
                <p:cNvSpPr/>
                <p:nvPr/>
              </p:nvSpPr>
              <p:spPr>
                <a:xfrm>
                  <a:off x="4397830" y="1187938"/>
                  <a:ext cx="156754" cy="170599"/>
                </a:xfrm>
                <a:prstGeom prst="ellipse">
                  <a:avLst/>
                </a:prstGeom>
                <a:solidFill>
                  <a:schemeClr val="bg1"/>
                </a:solidFill>
                <a:ln w="381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cs-CZ"/>
                </a:p>
              </p:txBody>
            </p:sp>
          </p:grpSp>
          <p:grpSp>
            <p:nvGrpSpPr>
              <p:cNvPr id="12" name="Skupina 11"/>
              <p:cNvGrpSpPr/>
              <p:nvPr/>
            </p:nvGrpSpPr>
            <p:grpSpPr>
              <a:xfrm>
                <a:off x="3670664" y="2821577"/>
                <a:ext cx="888275" cy="966651"/>
                <a:chOff x="3666309" y="818606"/>
                <a:chExt cx="888275" cy="966651"/>
              </a:xfrm>
            </p:grpSpPr>
            <p:sp>
              <p:nvSpPr>
                <p:cNvPr id="13" name="Obdélník 12"/>
                <p:cNvSpPr/>
                <p:nvPr/>
              </p:nvSpPr>
              <p:spPr>
                <a:xfrm>
                  <a:off x="3666309" y="818606"/>
                  <a:ext cx="731520" cy="966651"/>
                </a:xfrm>
                <a:prstGeom prst="rect">
                  <a:avLst/>
                </a:prstGeom>
                <a:solidFill>
                  <a:schemeClr val="bg1"/>
                </a:solidFill>
                <a:ln w="381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cs-CZ" dirty="0" smtClean="0">
                      <a:latin typeface="Calibri" panose="020F0502020204030204" pitchFamily="34" charset="0"/>
                      <a:cs typeface="Calibri" panose="020F0502020204030204" pitchFamily="34" charset="0"/>
                    </a:rPr>
                    <a:t>&amp;</a:t>
                  </a:r>
                  <a:endParaRPr lang="cs-CZ" dirty="0"/>
                </a:p>
              </p:txBody>
            </p:sp>
            <p:sp>
              <p:nvSpPr>
                <p:cNvPr id="14" name="TextovéPole 13"/>
                <p:cNvSpPr txBox="1"/>
                <p:nvPr/>
              </p:nvSpPr>
              <p:spPr>
                <a:xfrm>
                  <a:off x="4032069" y="818606"/>
                  <a:ext cx="339634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cs-CZ" dirty="0" smtClean="0">
                      <a:latin typeface="Calibri" panose="020F0502020204030204" pitchFamily="34" charset="0"/>
                      <a:cs typeface="Calibri" panose="020F0502020204030204" pitchFamily="34" charset="0"/>
                    </a:rPr>
                    <a:t>&amp;</a:t>
                  </a:r>
                  <a:endParaRPr lang="cs-CZ" dirty="0"/>
                </a:p>
              </p:txBody>
            </p:sp>
            <p:sp>
              <p:nvSpPr>
                <p:cNvPr id="15" name="Ovál 14"/>
                <p:cNvSpPr/>
                <p:nvPr/>
              </p:nvSpPr>
              <p:spPr>
                <a:xfrm>
                  <a:off x="4397830" y="1187938"/>
                  <a:ext cx="156754" cy="170599"/>
                </a:xfrm>
                <a:prstGeom prst="ellipse">
                  <a:avLst/>
                </a:prstGeom>
                <a:solidFill>
                  <a:schemeClr val="bg1"/>
                </a:solidFill>
                <a:ln w="381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cs-CZ"/>
                </a:p>
              </p:txBody>
            </p:sp>
          </p:grpSp>
          <p:grpSp>
            <p:nvGrpSpPr>
              <p:cNvPr id="16" name="Skupina 15"/>
              <p:cNvGrpSpPr/>
              <p:nvPr/>
            </p:nvGrpSpPr>
            <p:grpSpPr>
              <a:xfrm>
                <a:off x="3675018" y="4014651"/>
                <a:ext cx="888275" cy="966651"/>
                <a:chOff x="3666309" y="818606"/>
                <a:chExt cx="888275" cy="966651"/>
              </a:xfrm>
            </p:grpSpPr>
            <p:sp>
              <p:nvSpPr>
                <p:cNvPr id="17" name="Obdélník 16"/>
                <p:cNvSpPr/>
                <p:nvPr/>
              </p:nvSpPr>
              <p:spPr>
                <a:xfrm>
                  <a:off x="3666309" y="818606"/>
                  <a:ext cx="731520" cy="966651"/>
                </a:xfrm>
                <a:prstGeom prst="rect">
                  <a:avLst/>
                </a:prstGeom>
                <a:solidFill>
                  <a:schemeClr val="bg1"/>
                </a:solidFill>
                <a:ln w="381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cs-CZ" dirty="0" smtClean="0">
                      <a:latin typeface="Calibri" panose="020F0502020204030204" pitchFamily="34" charset="0"/>
                      <a:cs typeface="Calibri" panose="020F0502020204030204" pitchFamily="34" charset="0"/>
                    </a:rPr>
                    <a:t>&amp;</a:t>
                  </a:r>
                  <a:endParaRPr lang="cs-CZ" dirty="0"/>
                </a:p>
              </p:txBody>
            </p:sp>
            <p:sp>
              <p:nvSpPr>
                <p:cNvPr id="18" name="TextovéPole 17"/>
                <p:cNvSpPr txBox="1"/>
                <p:nvPr/>
              </p:nvSpPr>
              <p:spPr>
                <a:xfrm>
                  <a:off x="4032069" y="818606"/>
                  <a:ext cx="339634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cs-CZ" dirty="0" smtClean="0">
                      <a:latin typeface="Calibri" panose="020F0502020204030204" pitchFamily="34" charset="0"/>
                      <a:cs typeface="Calibri" panose="020F0502020204030204" pitchFamily="34" charset="0"/>
                    </a:rPr>
                    <a:t>&amp;</a:t>
                  </a:r>
                  <a:endParaRPr lang="cs-CZ" dirty="0"/>
                </a:p>
              </p:txBody>
            </p:sp>
            <p:sp>
              <p:nvSpPr>
                <p:cNvPr id="19" name="Ovál 18"/>
                <p:cNvSpPr/>
                <p:nvPr/>
              </p:nvSpPr>
              <p:spPr>
                <a:xfrm>
                  <a:off x="4397830" y="1187938"/>
                  <a:ext cx="156754" cy="170599"/>
                </a:xfrm>
                <a:prstGeom prst="ellipse">
                  <a:avLst/>
                </a:prstGeom>
                <a:solidFill>
                  <a:schemeClr val="bg1"/>
                </a:solidFill>
                <a:ln w="381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cs-CZ"/>
                </a:p>
              </p:txBody>
            </p:sp>
          </p:grpSp>
          <p:grpSp>
            <p:nvGrpSpPr>
              <p:cNvPr id="21" name="Skupina 20"/>
              <p:cNvGrpSpPr/>
              <p:nvPr/>
            </p:nvGrpSpPr>
            <p:grpSpPr>
              <a:xfrm>
                <a:off x="5286104" y="2294708"/>
                <a:ext cx="888275" cy="966651"/>
                <a:chOff x="3666309" y="818606"/>
                <a:chExt cx="888275" cy="966651"/>
              </a:xfrm>
            </p:grpSpPr>
            <p:sp>
              <p:nvSpPr>
                <p:cNvPr id="22" name="Obdélník 21"/>
                <p:cNvSpPr/>
                <p:nvPr/>
              </p:nvSpPr>
              <p:spPr>
                <a:xfrm>
                  <a:off x="3666309" y="818606"/>
                  <a:ext cx="731520" cy="966651"/>
                </a:xfrm>
                <a:prstGeom prst="rect">
                  <a:avLst/>
                </a:prstGeom>
                <a:solidFill>
                  <a:schemeClr val="bg1"/>
                </a:solidFill>
                <a:ln w="381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cs-CZ" dirty="0" smtClean="0">
                      <a:latin typeface="Calibri" panose="020F0502020204030204" pitchFamily="34" charset="0"/>
                      <a:cs typeface="Calibri" panose="020F0502020204030204" pitchFamily="34" charset="0"/>
                    </a:rPr>
                    <a:t>&amp;</a:t>
                  </a:r>
                  <a:endParaRPr lang="cs-CZ" dirty="0"/>
                </a:p>
              </p:txBody>
            </p:sp>
            <p:sp>
              <p:nvSpPr>
                <p:cNvPr id="23" name="TextovéPole 22"/>
                <p:cNvSpPr txBox="1"/>
                <p:nvPr/>
              </p:nvSpPr>
              <p:spPr>
                <a:xfrm>
                  <a:off x="4032069" y="818606"/>
                  <a:ext cx="339634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cs-CZ" dirty="0" smtClean="0">
                      <a:latin typeface="Calibri" panose="020F0502020204030204" pitchFamily="34" charset="0"/>
                      <a:cs typeface="Calibri" panose="020F0502020204030204" pitchFamily="34" charset="0"/>
                    </a:rPr>
                    <a:t>&amp;</a:t>
                  </a:r>
                  <a:endParaRPr lang="cs-CZ" dirty="0"/>
                </a:p>
              </p:txBody>
            </p:sp>
            <p:sp>
              <p:nvSpPr>
                <p:cNvPr id="24" name="Ovál 23"/>
                <p:cNvSpPr/>
                <p:nvPr/>
              </p:nvSpPr>
              <p:spPr>
                <a:xfrm>
                  <a:off x="4397830" y="1187938"/>
                  <a:ext cx="156754" cy="170599"/>
                </a:xfrm>
                <a:prstGeom prst="ellipse">
                  <a:avLst/>
                </a:prstGeom>
                <a:solidFill>
                  <a:schemeClr val="bg1"/>
                </a:solidFill>
                <a:ln w="381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cs-CZ"/>
                </a:p>
              </p:txBody>
            </p:sp>
          </p:grpSp>
          <p:cxnSp>
            <p:nvCxnSpPr>
              <p:cNvPr id="37" name="Pravoúhlá spojnice 36"/>
              <p:cNvCxnSpPr>
                <a:stCxn id="11" idx="6"/>
              </p:cNvCxnSpPr>
              <p:nvPr/>
            </p:nvCxnSpPr>
            <p:spPr>
              <a:xfrm>
                <a:off x="4563293" y="2091843"/>
                <a:ext cx="722810" cy="519444"/>
              </a:xfrm>
              <a:prstGeom prst="bentConnector3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1" name="Pravoúhlá spojnice 40"/>
              <p:cNvCxnSpPr>
                <a:stCxn id="15" idx="6"/>
              </p:cNvCxnSpPr>
              <p:nvPr/>
            </p:nvCxnSpPr>
            <p:spPr>
              <a:xfrm flipV="1">
                <a:off x="4558939" y="2834639"/>
                <a:ext cx="727164" cy="441570"/>
              </a:xfrm>
              <a:prstGeom prst="bentConnector3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" name="Přímá spojnice 44"/>
              <p:cNvCxnSpPr/>
              <p:nvPr/>
            </p:nvCxnSpPr>
            <p:spPr>
              <a:xfrm flipH="1">
                <a:off x="5083277" y="3055424"/>
                <a:ext cx="202826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8" name="Přímá spojnice 47"/>
              <p:cNvCxnSpPr/>
              <p:nvPr/>
            </p:nvCxnSpPr>
            <p:spPr>
              <a:xfrm>
                <a:off x="5083277" y="3055424"/>
                <a:ext cx="0" cy="1413858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0" name="Přímá spojnice 49"/>
              <p:cNvCxnSpPr>
                <a:endCxn id="19" idx="6"/>
              </p:cNvCxnSpPr>
              <p:nvPr/>
            </p:nvCxnSpPr>
            <p:spPr>
              <a:xfrm flipH="1">
                <a:off x="4563293" y="4466874"/>
                <a:ext cx="519984" cy="2409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55" name="Skupina 54"/>
              <p:cNvGrpSpPr/>
              <p:nvPr/>
            </p:nvGrpSpPr>
            <p:grpSpPr>
              <a:xfrm rot="10800000" flipH="1">
                <a:off x="4558940" y="898770"/>
                <a:ext cx="709748" cy="1532766"/>
                <a:chOff x="7335990" y="4014651"/>
                <a:chExt cx="722810" cy="1413859"/>
              </a:xfrm>
            </p:grpSpPr>
            <p:cxnSp>
              <p:nvCxnSpPr>
                <p:cNvPr id="52" name="Přímá spojnice 51"/>
                <p:cNvCxnSpPr/>
                <p:nvPr/>
              </p:nvCxnSpPr>
              <p:spPr>
                <a:xfrm flipH="1">
                  <a:off x="7855974" y="4014651"/>
                  <a:ext cx="202826" cy="0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3" name="Přímá spojnice 52"/>
                <p:cNvCxnSpPr/>
                <p:nvPr/>
              </p:nvCxnSpPr>
              <p:spPr>
                <a:xfrm>
                  <a:off x="7855974" y="4014651"/>
                  <a:ext cx="0" cy="1413858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4" name="Přímá spojnice 53"/>
                <p:cNvCxnSpPr/>
                <p:nvPr/>
              </p:nvCxnSpPr>
              <p:spPr>
                <a:xfrm flipH="1">
                  <a:off x="7335990" y="5426101"/>
                  <a:ext cx="519984" cy="2409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cxnSp>
          <p:nvCxnSpPr>
            <p:cNvPr id="58" name="Přímá spojnice 57"/>
            <p:cNvCxnSpPr>
              <a:stCxn id="24" idx="6"/>
            </p:cNvCxnSpPr>
            <p:nvPr/>
          </p:nvCxnSpPr>
          <p:spPr>
            <a:xfrm>
              <a:off x="6174379" y="2749340"/>
              <a:ext cx="841101" cy="402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2" name="Obdélník 61"/>
            <p:cNvSpPr/>
            <p:nvPr/>
          </p:nvSpPr>
          <p:spPr>
            <a:xfrm>
              <a:off x="1452880" y="5201920"/>
              <a:ext cx="1899920" cy="995680"/>
            </a:xfrm>
            <a:prstGeom prst="rect">
              <a:avLst/>
            </a:prstGeom>
            <a:noFill/>
            <a:ln w="412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cxnSp>
          <p:nvCxnSpPr>
            <p:cNvPr id="64" name="Přímá spojnice 63"/>
            <p:cNvCxnSpPr/>
            <p:nvPr/>
          </p:nvCxnSpPr>
          <p:spPr>
            <a:xfrm>
              <a:off x="1452880" y="5476240"/>
              <a:ext cx="1899920" cy="10160"/>
            </a:xfrm>
            <a:prstGeom prst="line">
              <a:avLst/>
            </a:prstGeom>
            <a:ln w="222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Přímá spojnice 65"/>
            <p:cNvCxnSpPr/>
            <p:nvPr/>
          </p:nvCxnSpPr>
          <p:spPr>
            <a:xfrm>
              <a:off x="1452880" y="5913120"/>
              <a:ext cx="1899920" cy="10160"/>
            </a:xfrm>
            <a:prstGeom prst="line">
              <a:avLst/>
            </a:prstGeom>
            <a:ln w="222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Přímá spojnice se šipkou 67"/>
            <p:cNvCxnSpPr/>
            <p:nvPr/>
          </p:nvCxnSpPr>
          <p:spPr>
            <a:xfrm flipV="1">
              <a:off x="1960880" y="6197600"/>
              <a:ext cx="0" cy="568960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Přímá spojnice se šipkou 68"/>
            <p:cNvCxnSpPr/>
            <p:nvPr/>
          </p:nvCxnSpPr>
          <p:spPr>
            <a:xfrm flipV="1">
              <a:off x="2814320" y="6197600"/>
              <a:ext cx="0" cy="568960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Přímá spojnice 70"/>
            <p:cNvCxnSpPr/>
            <p:nvPr/>
          </p:nvCxnSpPr>
          <p:spPr>
            <a:xfrm flipH="1">
              <a:off x="426720" y="628803"/>
              <a:ext cx="3243944" cy="0"/>
            </a:xfrm>
            <a:prstGeom prst="line">
              <a:avLst/>
            </a:prstGeom>
            <a:ln w="222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Přímá spojnice 73"/>
            <p:cNvCxnSpPr/>
            <p:nvPr/>
          </p:nvCxnSpPr>
          <p:spPr>
            <a:xfrm flipH="1">
              <a:off x="426720" y="1821877"/>
              <a:ext cx="3243944" cy="0"/>
            </a:xfrm>
            <a:prstGeom prst="line">
              <a:avLst/>
            </a:prstGeom>
            <a:ln w="222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Přímá spojnice 74"/>
            <p:cNvCxnSpPr/>
            <p:nvPr/>
          </p:nvCxnSpPr>
          <p:spPr>
            <a:xfrm flipH="1">
              <a:off x="426720" y="3006243"/>
              <a:ext cx="3243944" cy="0"/>
            </a:xfrm>
            <a:prstGeom prst="line">
              <a:avLst/>
            </a:prstGeom>
            <a:ln w="222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Přímá spojnice 75"/>
            <p:cNvCxnSpPr/>
            <p:nvPr/>
          </p:nvCxnSpPr>
          <p:spPr>
            <a:xfrm flipH="1">
              <a:off x="426720" y="4199317"/>
              <a:ext cx="3243944" cy="0"/>
            </a:xfrm>
            <a:prstGeom prst="line">
              <a:avLst/>
            </a:prstGeom>
            <a:ln w="222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86" name="Skupina 85"/>
            <p:cNvGrpSpPr/>
            <p:nvPr/>
          </p:nvGrpSpPr>
          <p:grpSpPr>
            <a:xfrm>
              <a:off x="3054531" y="4762500"/>
              <a:ext cx="616133" cy="445225"/>
              <a:chOff x="3054531" y="4762500"/>
              <a:chExt cx="616133" cy="445225"/>
            </a:xfrm>
          </p:grpSpPr>
          <p:cxnSp>
            <p:nvCxnSpPr>
              <p:cNvPr id="81" name="Přímá spojnice 80"/>
              <p:cNvCxnSpPr/>
              <p:nvPr/>
            </p:nvCxnSpPr>
            <p:spPr>
              <a:xfrm flipH="1">
                <a:off x="3054532" y="4762500"/>
                <a:ext cx="616132" cy="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4" name="Přímá spojnice 83"/>
              <p:cNvCxnSpPr/>
              <p:nvPr/>
            </p:nvCxnSpPr>
            <p:spPr>
              <a:xfrm flipH="1">
                <a:off x="3054531" y="4762500"/>
                <a:ext cx="1" cy="445225"/>
              </a:xfrm>
              <a:prstGeom prst="line">
                <a:avLst/>
              </a:prstGeom>
              <a:ln w="2222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87" name="Skupina 86"/>
            <p:cNvGrpSpPr/>
            <p:nvPr/>
          </p:nvGrpSpPr>
          <p:grpSpPr>
            <a:xfrm>
              <a:off x="2690212" y="3569427"/>
              <a:ext cx="980451" cy="1632494"/>
              <a:chOff x="3054531" y="4762500"/>
              <a:chExt cx="616133" cy="445225"/>
            </a:xfrm>
          </p:grpSpPr>
          <p:cxnSp>
            <p:nvCxnSpPr>
              <p:cNvPr id="88" name="Přímá spojnice 87"/>
              <p:cNvCxnSpPr/>
              <p:nvPr/>
            </p:nvCxnSpPr>
            <p:spPr>
              <a:xfrm flipH="1">
                <a:off x="3054532" y="4762500"/>
                <a:ext cx="616132" cy="0"/>
              </a:xfrm>
              <a:prstGeom prst="line">
                <a:avLst/>
              </a:prstGeom>
              <a:ln w="47625">
                <a:solidFill>
                  <a:srgbClr val="FFFF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9" name="Přímá spojnice 88"/>
              <p:cNvCxnSpPr/>
              <p:nvPr/>
            </p:nvCxnSpPr>
            <p:spPr>
              <a:xfrm flipH="1">
                <a:off x="3054531" y="4762500"/>
                <a:ext cx="1" cy="445225"/>
              </a:xfrm>
              <a:prstGeom prst="line">
                <a:avLst/>
              </a:prstGeom>
              <a:ln w="47625">
                <a:solidFill>
                  <a:srgbClr val="FFFF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90" name="Skupina 89"/>
            <p:cNvGrpSpPr/>
            <p:nvPr/>
          </p:nvGrpSpPr>
          <p:grpSpPr>
            <a:xfrm>
              <a:off x="2204341" y="2431536"/>
              <a:ext cx="1466322" cy="2770384"/>
              <a:chOff x="3054531" y="4762500"/>
              <a:chExt cx="616133" cy="445225"/>
            </a:xfrm>
          </p:grpSpPr>
          <p:cxnSp>
            <p:nvCxnSpPr>
              <p:cNvPr id="91" name="Přímá spojnice 90"/>
              <p:cNvCxnSpPr/>
              <p:nvPr/>
            </p:nvCxnSpPr>
            <p:spPr>
              <a:xfrm flipH="1">
                <a:off x="3054532" y="4762500"/>
                <a:ext cx="616132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2" name="Přímá spojnice 91"/>
              <p:cNvCxnSpPr/>
              <p:nvPr/>
            </p:nvCxnSpPr>
            <p:spPr>
              <a:xfrm flipH="1">
                <a:off x="3054531" y="4762500"/>
                <a:ext cx="1" cy="445225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93" name="Skupina 92"/>
            <p:cNvGrpSpPr/>
            <p:nvPr/>
          </p:nvGrpSpPr>
          <p:grpSpPr>
            <a:xfrm>
              <a:off x="1766889" y="1242060"/>
              <a:ext cx="1903773" cy="3978306"/>
              <a:chOff x="3054531" y="4762500"/>
              <a:chExt cx="616133" cy="445225"/>
            </a:xfrm>
          </p:grpSpPr>
          <p:cxnSp>
            <p:nvCxnSpPr>
              <p:cNvPr id="94" name="Přímá spojnice 93"/>
              <p:cNvCxnSpPr/>
              <p:nvPr/>
            </p:nvCxnSpPr>
            <p:spPr>
              <a:xfrm flipH="1">
                <a:off x="3054532" y="4762500"/>
                <a:ext cx="616132" cy="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5" name="Přímá spojnice 94"/>
              <p:cNvCxnSpPr/>
              <p:nvPr/>
            </p:nvCxnSpPr>
            <p:spPr>
              <a:xfrm flipH="1">
                <a:off x="3054531" y="4762500"/>
                <a:ext cx="1" cy="445225"/>
              </a:xfrm>
              <a:prstGeom prst="line">
                <a:avLst/>
              </a:prstGeom>
              <a:ln w="2222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97" name="TextovéPole 96"/>
          <p:cNvSpPr txBox="1"/>
          <p:nvPr/>
        </p:nvSpPr>
        <p:spPr>
          <a:xfrm>
            <a:off x="4724401" y="6278880"/>
            <a:ext cx="3454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A</a:t>
            </a:r>
            <a:endParaRPr lang="cs-CZ" b="1" dirty="0"/>
          </a:p>
        </p:txBody>
      </p:sp>
      <p:sp>
        <p:nvSpPr>
          <p:cNvPr id="98" name="TextovéPole 97"/>
          <p:cNvSpPr txBox="1"/>
          <p:nvPr/>
        </p:nvSpPr>
        <p:spPr>
          <a:xfrm>
            <a:off x="3840838" y="6311234"/>
            <a:ext cx="3454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/>
              <a:t>B</a:t>
            </a:r>
          </a:p>
        </p:txBody>
      </p:sp>
      <p:sp>
        <p:nvSpPr>
          <p:cNvPr id="99" name="TextovéPole 98"/>
          <p:cNvSpPr txBox="1"/>
          <p:nvPr/>
        </p:nvSpPr>
        <p:spPr>
          <a:xfrm>
            <a:off x="4757772" y="4969902"/>
            <a:ext cx="3454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/>
              <a:t>3</a:t>
            </a:r>
          </a:p>
        </p:txBody>
      </p:sp>
      <p:sp>
        <p:nvSpPr>
          <p:cNvPr id="100" name="TextovéPole 99"/>
          <p:cNvSpPr txBox="1"/>
          <p:nvPr/>
        </p:nvSpPr>
        <p:spPr>
          <a:xfrm>
            <a:off x="4412331" y="4969902"/>
            <a:ext cx="3454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>
                <a:solidFill>
                  <a:srgbClr val="FFFF00"/>
                </a:solidFill>
              </a:rPr>
              <a:t>2</a:t>
            </a:r>
          </a:p>
        </p:txBody>
      </p:sp>
      <p:sp>
        <p:nvSpPr>
          <p:cNvPr id="101" name="TextovéPole 100"/>
          <p:cNvSpPr txBox="1"/>
          <p:nvPr/>
        </p:nvSpPr>
        <p:spPr>
          <a:xfrm>
            <a:off x="3927192" y="4960257"/>
            <a:ext cx="3454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1</a:t>
            </a:r>
            <a:endParaRPr lang="cs-CZ" dirty="0"/>
          </a:p>
        </p:txBody>
      </p:sp>
      <p:sp>
        <p:nvSpPr>
          <p:cNvPr id="102" name="TextovéPole 101"/>
          <p:cNvSpPr txBox="1"/>
          <p:nvPr/>
        </p:nvSpPr>
        <p:spPr>
          <a:xfrm>
            <a:off x="3475245" y="4952663"/>
            <a:ext cx="3454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0</a:t>
            </a:r>
          </a:p>
        </p:txBody>
      </p:sp>
      <p:sp>
        <p:nvSpPr>
          <p:cNvPr id="103" name="TextovéPole 102"/>
          <p:cNvSpPr txBox="1"/>
          <p:nvPr/>
        </p:nvSpPr>
        <p:spPr>
          <a:xfrm>
            <a:off x="4039502" y="5293745"/>
            <a:ext cx="62230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b="1" dirty="0" smtClean="0"/>
              <a:t>DC</a:t>
            </a:r>
            <a:endParaRPr lang="cs-CZ" sz="2400" b="1" dirty="0"/>
          </a:p>
        </p:txBody>
      </p:sp>
      <p:sp>
        <p:nvSpPr>
          <p:cNvPr id="104" name="TextovéPole 103"/>
          <p:cNvSpPr txBox="1"/>
          <p:nvPr/>
        </p:nvSpPr>
        <p:spPr>
          <a:xfrm>
            <a:off x="1905536" y="240937"/>
            <a:ext cx="3454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1</a:t>
            </a:r>
            <a:endParaRPr lang="cs-CZ" b="1" dirty="0"/>
          </a:p>
        </p:txBody>
      </p:sp>
      <p:sp>
        <p:nvSpPr>
          <p:cNvPr id="105" name="TextovéPole 104"/>
          <p:cNvSpPr txBox="1"/>
          <p:nvPr/>
        </p:nvSpPr>
        <p:spPr>
          <a:xfrm>
            <a:off x="1852558" y="1434011"/>
            <a:ext cx="3454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2</a:t>
            </a:r>
            <a:endParaRPr lang="cs-CZ" b="1" dirty="0"/>
          </a:p>
        </p:txBody>
      </p:sp>
      <p:sp>
        <p:nvSpPr>
          <p:cNvPr id="106" name="TextovéPole 105"/>
          <p:cNvSpPr txBox="1"/>
          <p:nvPr/>
        </p:nvSpPr>
        <p:spPr>
          <a:xfrm>
            <a:off x="1846371" y="2620162"/>
            <a:ext cx="3454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3</a:t>
            </a:r>
            <a:endParaRPr lang="cs-CZ" b="1" dirty="0"/>
          </a:p>
        </p:txBody>
      </p:sp>
      <p:sp>
        <p:nvSpPr>
          <p:cNvPr id="107" name="TextovéPole 106"/>
          <p:cNvSpPr txBox="1"/>
          <p:nvPr/>
        </p:nvSpPr>
        <p:spPr>
          <a:xfrm>
            <a:off x="1846370" y="3800174"/>
            <a:ext cx="3454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4</a:t>
            </a:r>
            <a:endParaRPr lang="cs-CZ" b="1" dirty="0"/>
          </a:p>
        </p:txBody>
      </p:sp>
      <p:sp>
        <p:nvSpPr>
          <p:cNvPr id="108" name="TextovéPole 107"/>
          <p:cNvSpPr txBox="1"/>
          <p:nvPr/>
        </p:nvSpPr>
        <p:spPr>
          <a:xfrm>
            <a:off x="2520172" y="3605907"/>
            <a:ext cx="3454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i="1" dirty="0" smtClean="0"/>
              <a:t>0</a:t>
            </a:r>
            <a:endParaRPr lang="cs-CZ" i="1" dirty="0"/>
          </a:p>
        </p:txBody>
      </p:sp>
      <p:sp>
        <p:nvSpPr>
          <p:cNvPr id="109" name="TextovéPole 108"/>
          <p:cNvSpPr txBox="1"/>
          <p:nvPr/>
        </p:nvSpPr>
        <p:spPr>
          <a:xfrm>
            <a:off x="2520172" y="2446773"/>
            <a:ext cx="3454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i="1" dirty="0" smtClean="0"/>
              <a:t>1</a:t>
            </a:r>
            <a:endParaRPr lang="cs-CZ" i="1" dirty="0"/>
          </a:p>
        </p:txBody>
      </p:sp>
      <p:sp>
        <p:nvSpPr>
          <p:cNvPr id="110" name="TextovéPole 109"/>
          <p:cNvSpPr txBox="1"/>
          <p:nvPr/>
        </p:nvSpPr>
        <p:spPr>
          <a:xfrm>
            <a:off x="2515547" y="1260174"/>
            <a:ext cx="3454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i="1" dirty="0"/>
              <a:t>1</a:t>
            </a:r>
          </a:p>
        </p:txBody>
      </p:sp>
      <p:sp>
        <p:nvSpPr>
          <p:cNvPr id="111" name="TextovéPole 110"/>
          <p:cNvSpPr txBox="1"/>
          <p:nvPr/>
        </p:nvSpPr>
        <p:spPr>
          <a:xfrm>
            <a:off x="2515547" y="93115"/>
            <a:ext cx="3454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i="1" dirty="0" smtClean="0"/>
              <a:t>0</a:t>
            </a:r>
            <a:endParaRPr lang="cs-CZ" i="1" dirty="0"/>
          </a:p>
        </p:txBody>
      </p:sp>
      <p:cxnSp>
        <p:nvCxnSpPr>
          <p:cNvPr id="113" name="Přímá spojnice 112"/>
          <p:cNvCxnSpPr/>
          <p:nvPr/>
        </p:nvCxnSpPr>
        <p:spPr>
          <a:xfrm>
            <a:off x="8874760" y="4294776"/>
            <a:ext cx="0" cy="1840553"/>
          </a:xfrm>
          <a:prstGeom prst="line">
            <a:avLst/>
          </a:prstGeom>
          <a:ln w="349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" name="Přímá spojnice 113"/>
          <p:cNvCxnSpPr/>
          <p:nvPr/>
        </p:nvCxnSpPr>
        <p:spPr>
          <a:xfrm>
            <a:off x="9356540" y="4275429"/>
            <a:ext cx="0" cy="1840553"/>
          </a:xfrm>
          <a:prstGeom prst="line">
            <a:avLst/>
          </a:prstGeom>
          <a:ln w="349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5" name="Přímá spojnice 114"/>
          <p:cNvCxnSpPr/>
          <p:nvPr/>
        </p:nvCxnSpPr>
        <p:spPr>
          <a:xfrm>
            <a:off x="8239432" y="4572671"/>
            <a:ext cx="1825031" cy="0"/>
          </a:xfrm>
          <a:prstGeom prst="line">
            <a:avLst/>
          </a:prstGeom>
          <a:ln w="349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7" name="TextovéPole 116"/>
          <p:cNvSpPr txBox="1"/>
          <p:nvPr/>
        </p:nvSpPr>
        <p:spPr>
          <a:xfrm>
            <a:off x="8942930" y="4164918"/>
            <a:ext cx="3454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A</a:t>
            </a:r>
            <a:endParaRPr lang="cs-CZ" b="1" dirty="0"/>
          </a:p>
        </p:txBody>
      </p:sp>
      <p:sp>
        <p:nvSpPr>
          <p:cNvPr id="118" name="TextovéPole 117"/>
          <p:cNvSpPr txBox="1"/>
          <p:nvPr/>
        </p:nvSpPr>
        <p:spPr>
          <a:xfrm>
            <a:off x="8461150" y="4164918"/>
            <a:ext cx="3454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/>
              <a:t>B</a:t>
            </a:r>
          </a:p>
        </p:txBody>
      </p:sp>
      <p:sp>
        <p:nvSpPr>
          <p:cNvPr id="119" name="TextovéPole 118"/>
          <p:cNvSpPr txBox="1"/>
          <p:nvPr/>
        </p:nvSpPr>
        <p:spPr>
          <a:xfrm>
            <a:off x="8461150" y="4627479"/>
            <a:ext cx="3454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0</a:t>
            </a:r>
            <a:endParaRPr lang="cs-CZ" b="1" dirty="0"/>
          </a:p>
        </p:txBody>
      </p:sp>
      <p:sp>
        <p:nvSpPr>
          <p:cNvPr id="120" name="TextovéPole 119"/>
          <p:cNvSpPr txBox="1"/>
          <p:nvPr/>
        </p:nvSpPr>
        <p:spPr>
          <a:xfrm>
            <a:off x="8461150" y="4989925"/>
            <a:ext cx="3454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0</a:t>
            </a:r>
            <a:endParaRPr lang="cs-CZ" b="1" dirty="0"/>
          </a:p>
        </p:txBody>
      </p:sp>
      <p:sp>
        <p:nvSpPr>
          <p:cNvPr id="121" name="TextovéPole 120"/>
          <p:cNvSpPr txBox="1"/>
          <p:nvPr/>
        </p:nvSpPr>
        <p:spPr>
          <a:xfrm>
            <a:off x="8461150" y="5315046"/>
            <a:ext cx="3454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1</a:t>
            </a:r>
            <a:endParaRPr lang="cs-CZ" b="1" dirty="0"/>
          </a:p>
        </p:txBody>
      </p:sp>
      <p:sp>
        <p:nvSpPr>
          <p:cNvPr id="122" name="TextovéPole 121"/>
          <p:cNvSpPr txBox="1"/>
          <p:nvPr/>
        </p:nvSpPr>
        <p:spPr>
          <a:xfrm>
            <a:off x="8475897" y="5684378"/>
            <a:ext cx="3454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1</a:t>
            </a:r>
            <a:endParaRPr lang="cs-CZ" b="1" dirty="0"/>
          </a:p>
        </p:txBody>
      </p:sp>
      <p:sp>
        <p:nvSpPr>
          <p:cNvPr id="123" name="TextovéPole 122"/>
          <p:cNvSpPr txBox="1"/>
          <p:nvPr/>
        </p:nvSpPr>
        <p:spPr>
          <a:xfrm>
            <a:off x="8918046" y="4611093"/>
            <a:ext cx="3454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0</a:t>
            </a:r>
            <a:endParaRPr lang="cs-CZ" b="1" dirty="0"/>
          </a:p>
        </p:txBody>
      </p:sp>
      <p:sp>
        <p:nvSpPr>
          <p:cNvPr id="124" name="TextovéPole 123"/>
          <p:cNvSpPr txBox="1"/>
          <p:nvPr/>
        </p:nvSpPr>
        <p:spPr>
          <a:xfrm>
            <a:off x="8918046" y="4973539"/>
            <a:ext cx="3454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1</a:t>
            </a:r>
            <a:endParaRPr lang="cs-CZ" b="1" dirty="0"/>
          </a:p>
        </p:txBody>
      </p:sp>
      <p:sp>
        <p:nvSpPr>
          <p:cNvPr id="125" name="TextovéPole 124"/>
          <p:cNvSpPr txBox="1"/>
          <p:nvPr/>
        </p:nvSpPr>
        <p:spPr>
          <a:xfrm>
            <a:off x="8918046" y="5298660"/>
            <a:ext cx="3454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0</a:t>
            </a:r>
            <a:endParaRPr lang="cs-CZ" b="1" dirty="0"/>
          </a:p>
        </p:txBody>
      </p:sp>
      <p:sp>
        <p:nvSpPr>
          <p:cNvPr id="126" name="TextovéPole 125"/>
          <p:cNvSpPr txBox="1"/>
          <p:nvPr/>
        </p:nvSpPr>
        <p:spPr>
          <a:xfrm>
            <a:off x="8942929" y="5687022"/>
            <a:ext cx="3454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1</a:t>
            </a:r>
            <a:endParaRPr lang="cs-CZ" b="1" dirty="0"/>
          </a:p>
        </p:txBody>
      </p:sp>
      <p:sp>
        <p:nvSpPr>
          <p:cNvPr id="127" name="Obdélník 126">
            <a:hlinkClick r:id="rId2" action="ppaction://hlinksldjump"/>
          </p:cNvPr>
          <p:cNvSpPr/>
          <p:nvPr/>
        </p:nvSpPr>
        <p:spPr>
          <a:xfrm>
            <a:off x="9488129" y="4618675"/>
            <a:ext cx="324465" cy="3339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28" name="Obdélník 127">
            <a:hlinkClick r:id="rId3" action="ppaction://hlinksldjump"/>
          </p:cNvPr>
          <p:cNvSpPr/>
          <p:nvPr/>
        </p:nvSpPr>
        <p:spPr>
          <a:xfrm>
            <a:off x="9488128" y="4985087"/>
            <a:ext cx="324465" cy="325184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29" name="Obdélník 128"/>
          <p:cNvSpPr/>
          <p:nvPr/>
        </p:nvSpPr>
        <p:spPr>
          <a:xfrm>
            <a:off x="9488129" y="5351488"/>
            <a:ext cx="324465" cy="325184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30" name="Obdélník 129">
            <a:hlinkClick r:id="rId4" action="ppaction://hlinksldjump"/>
          </p:cNvPr>
          <p:cNvSpPr/>
          <p:nvPr/>
        </p:nvSpPr>
        <p:spPr>
          <a:xfrm>
            <a:off x="9488128" y="5709096"/>
            <a:ext cx="324465" cy="325184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12" name="TextovéPole 111"/>
          <p:cNvSpPr txBox="1"/>
          <p:nvPr/>
        </p:nvSpPr>
        <p:spPr>
          <a:xfrm>
            <a:off x="5088680" y="639687"/>
            <a:ext cx="3454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i="1" dirty="0" smtClean="0">
                <a:ln w="0"/>
                <a:solidFill>
                  <a:srgbClr val="FFFF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0</a:t>
            </a:r>
            <a:endParaRPr lang="cs-CZ" i="1" dirty="0">
              <a:ln w="0"/>
              <a:solidFill>
                <a:srgbClr val="FFFF0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116" name="TextovéPole 115"/>
          <p:cNvSpPr txBox="1"/>
          <p:nvPr/>
        </p:nvSpPr>
        <p:spPr>
          <a:xfrm>
            <a:off x="5069842" y="1865154"/>
            <a:ext cx="3454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i="1" dirty="0" smtClean="0">
                <a:ln w="0"/>
                <a:solidFill>
                  <a:srgbClr val="FFFF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0</a:t>
            </a:r>
            <a:endParaRPr lang="cs-CZ" i="1" dirty="0">
              <a:ln w="0"/>
              <a:solidFill>
                <a:srgbClr val="FFFF0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131" name="TextovéPole 130"/>
          <p:cNvSpPr txBox="1"/>
          <p:nvPr/>
        </p:nvSpPr>
        <p:spPr>
          <a:xfrm>
            <a:off x="5079638" y="3006303"/>
            <a:ext cx="3454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i="1" dirty="0" smtClean="0">
                <a:ln w="0"/>
                <a:solidFill>
                  <a:srgbClr val="FFFF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1</a:t>
            </a:r>
            <a:endParaRPr lang="cs-CZ" i="1" dirty="0">
              <a:ln w="0"/>
              <a:solidFill>
                <a:srgbClr val="FFFF0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132" name="TextovéPole 131"/>
          <p:cNvSpPr txBox="1"/>
          <p:nvPr/>
        </p:nvSpPr>
        <p:spPr>
          <a:xfrm>
            <a:off x="5100256" y="4175559"/>
            <a:ext cx="3454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i="1" dirty="0" smtClean="0">
                <a:ln w="0"/>
                <a:solidFill>
                  <a:srgbClr val="FFFF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0</a:t>
            </a:r>
            <a:endParaRPr lang="cs-CZ" i="1" dirty="0">
              <a:ln w="0"/>
              <a:solidFill>
                <a:srgbClr val="FFFF0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133" name="TextovéPole 132"/>
          <p:cNvSpPr txBox="1"/>
          <p:nvPr/>
        </p:nvSpPr>
        <p:spPr>
          <a:xfrm>
            <a:off x="3338816" y="4601003"/>
            <a:ext cx="3454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i="1" dirty="0" smtClean="0">
                <a:ln w="0"/>
                <a:solidFill>
                  <a:srgbClr val="FFFF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0</a:t>
            </a:r>
            <a:endParaRPr lang="cs-CZ" i="1" dirty="0">
              <a:ln w="0"/>
              <a:solidFill>
                <a:srgbClr val="FFFF0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134" name="TextovéPole 133"/>
          <p:cNvSpPr txBox="1"/>
          <p:nvPr/>
        </p:nvSpPr>
        <p:spPr>
          <a:xfrm>
            <a:off x="3782539" y="4618843"/>
            <a:ext cx="3454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i="1" dirty="0" smtClean="0">
                <a:ln w="0"/>
                <a:solidFill>
                  <a:srgbClr val="FFFF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0</a:t>
            </a:r>
            <a:endParaRPr lang="cs-CZ" i="1" dirty="0">
              <a:ln w="0"/>
              <a:solidFill>
                <a:srgbClr val="FFFF0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135" name="TextovéPole 134"/>
          <p:cNvSpPr txBox="1"/>
          <p:nvPr/>
        </p:nvSpPr>
        <p:spPr>
          <a:xfrm>
            <a:off x="4263325" y="4634888"/>
            <a:ext cx="3454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i="1" dirty="0" smtClean="0">
                <a:ln w="0"/>
                <a:solidFill>
                  <a:srgbClr val="FFFF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1</a:t>
            </a:r>
            <a:endParaRPr lang="cs-CZ" i="1" dirty="0">
              <a:ln w="0"/>
              <a:solidFill>
                <a:srgbClr val="FFFF0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136" name="TextovéPole 135"/>
          <p:cNvSpPr txBox="1"/>
          <p:nvPr/>
        </p:nvSpPr>
        <p:spPr>
          <a:xfrm>
            <a:off x="4646521" y="4634888"/>
            <a:ext cx="3454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i="1" dirty="0" smtClean="0">
                <a:ln w="0"/>
                <a:solidFill>
                  <a:srgbClr val="FFFF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0</a:t>
            </a:r>
            <a:endParaRPr lang="cs-CZ" i="1" dirty="0">
              <a:ln w="0"/>
              <a:solidFill>
                <a:srgbClr val="FFFF0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137" name="TextovéPole 136"/>
          <p:cNvSpPr txBox="1"/>
          <p:nvPr/>
        </p:nvSpPr>
        <p:spPr>
          <a:xfrm>
            <a:off x="6668616" y="304969"/>
            <a:ext cx="3454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i="1" dirty="0">
                <a:ln w="0"/>
                <a:solidFill>
                  <a:srgbClr val="FFFF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1</a:t>
            </a:r>
          </a:p>
        </p:txBody>
      </p:sp>
      <p:sp>
        <p:nvSpPr>
          <p:cNvPr id="138" name="TextovéPole 137"/>
          <p:cNvSpPr txBox="1"/>
          <p:nvPr/>
        </p:nvSpPr>
        <p:spPr>
          <a:xfrm>
            <a:off x="6518934" y="1495430"/>
            <a:ext cx="3454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i="1" dirty="0" smtClean="0">
                <a:ln w="0"/>
                <a:solidFill>
                  <a:srgbClr val="FFFF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1</a:t>
            </a:r>
            <a:endParaRPr lang="cs-CZ" i="1" dirty="0">
              <a:ln w="0"/>
              <a:solidFill>
                <a:srgbClr val="FFFF0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139" name="TextovéPole 138"/>
          <p:cNvSpPr txBox="1"/>
          <p:nvPr/>
        </p:nvSpPr>
        <p:spPr>
          <a:xfrm>
            <a:off x="6476472" y="2696252"/>
            <a:ext cx="3454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i="1" dirty="0" smtClean="0">
                <a:ln w="0"/>
                <a:solidFill>
                  <a:srgbClr val="FFFF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0</a:t>
            </a:r>
            <a:endParaRPr lang="cs-CZ" i="1" dirty="0">
              <a:ln w="0"/>
              <a:solidFill>
                <a:srgbClr val="FFFF0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140" name="TextovéPole 139"/>
          <p:cNvSpPr txBox="1"/>
          <p:nvPr/>
        </p:nvSpPr>
        <p:spPr>
          <a:xfrm>
            <a:off x="6553755" y="3885620"/>
            <a:ext cx="3454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i="1" dirty="0">
                <a:ln w="0"/>
                <a:solidFill>
                  <a:srgbClr val="FFFF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1</a:t>
            </a:r>
          </a:p>
        </p:txBody>
      </p:sp>
      <p:sp>
        <p:nvSpPr>
          <p:cNvPr id="141" name="TextovéPole 140"/>
          <p:cNvSpPr txBox="1"/>
          <p:nvPr/>
        </p:nvSpPr>
        <p:spPr>
          <a:xfrm>
            <a:off x="8413709" y="2125053"/>
            <a:ext cx="3454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i="1" dirty="0" smtClean="0">
                <a:ln w="0"/>
                <a:solidFill>
                  <a:srgbClr val="FFFF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1</a:t>
            </a:r>
            <a:endParaRPr lang="cs-CZ" i="1" dirty="0">
              <a:ln w="0"/>
              <a:solidFill>
                <a:srgbClr val="FFFF0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142" name="TextovéPole 141"/>
          <p:cNvSpPr txBox="1"/>
          <p:nvPr/>
        </p:nvSpPr>
        <p:spPr>
          <a:xfrm>
            <a:off x="3819423" y="6078438"/>
            <a:ext cx="3454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i="1" dirty="0" smtClean="0">
                <a:ln w="0"/>
                <a:solidFill>
                  <a:srgbClr val="FFFF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1</a:t>
            </a:r>
            <a:endParaRPr lang="cs-CZ" i="1" dirty="0">
              <a:ln w="0"/>
              <a:solidFill>
                <a:srgbClr val="FFFF0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143" name="TextovéPole 142"/>
          <p:cNvSpPr txBox="1"/>
          <p:nvPr/>
        </p:nvSpPr>
        <p:spPr>
          <a:xfrm>
            <a:off x="4724400" y="6064487"/>
            <a:ext cx="3454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i="1" dirty="0" smtClean="0">
                <a:ln w="0"/>
                <a:solidFill>
                  <a:srgbClr val="FFFF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0</a:t>
            </a:r>
            <a:endParaRPr lang="cs-CZ" i="1" dirty="0">
              <a:ln w="0"/>
              <a:solidFill>
                <a:srgbClr val="FFFF0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2" name="Ovál 1"/>
          <p:cNvSpPr/>
          <p:nvPr/>
        </p:nvSpPr>
        <p:spPr>
          <a:xfrm>
            <a:off x="8413709" y="5359257"/>
            <a:ext cx="942831" cy="325121"/>
          </a:xfrm>
          <a:prstGeom prst="ellipse">
            <a:avLst/>
          </a:prstGeom>
          <a:noFill/>
          <a:ln w="381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44" name="Ovál 143"/>
          <p:cNvSpPr/>
          <p:nvPr/>
        </p:nvSpPr>
        <p:spPr>
          <a:xfrm>
            <a:off x="3606661" y="6090766"/>
            <a:ext cx="1605419" cy="325121"/>
          </a:xfrm>
          <a:prstGeom prst="ellipse">
            <a:avLst/>
          </a:prstGeom>
          <a:noFill/>
          <a:ln w="381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766189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8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26" dur="5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27" dur="5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8" dur="5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anim to="1.5" calcmode="lin" valueType="num">
                                      <p:cBhvr override="childStyle">
                                        <p:cTn id="29" dur="5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style.fontSize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9" grpId="0"/>
      <p:bldP spid="137" grpId="0"/>
      <p:bldP spid="138" grpId="0"/>
      <p:bldP spid="139" grpId="0"/>
      <p:bldP spid="140" grpId="0"/>
      <p:bldP spid="14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6" name="Skupina 95"/>
          <p:cNvGrpSpPr/>
          <p:nvPr/>
        </p:nvGrpSpPr>
        <p:grpSpPr>
          <a:xfrm>
            <a:off x="2286000" y="240937"/>
            <a:ext cx="6588760" cy="6322423"/>
            <a:chOff x="426720" y="444137"/>
            <a:chExt cx="6588760" cy="6322423"/>
          </a:xfrm>
        </p:grpSpPr>
        <p:grpSp>
          <p:nvGrpSpPr>
            <p:cNvPr id="56" name="Skupina 55"/>
            <p:cNvGrpSpPr/>
            <p:nvPr/>
          </p:nvGrpSpPr>
          <p:grpSpPr>
            <a:xfrm>
              <a:off x="3670664" y="444137"/>
              <a:ext cx="2503715" cy="4537165"/>
              <a:chOff x="3670664" y="444137"/>
              <a:chExt cx="2503715" cy="4537165"/>
            </a:xfrm>
          </p:grpSpPr>
          <p:grpSp>
            <p:nvGrpSpPr>
              <p:cNvPr id="7" name="Skupina 6"/>
              <p:cNvGrpSpPr/>
              <p:nvPr/>
            </p:nvGrpSpPr>
            <p:grpSpPr>
              <a:xfrm>
                <a:off x="3675018" y="444137"/>
                <a:ext cx="888275" cy="966651"/>
                <a:chOff x="3666309" y="818606"/>
                <a:chExt cx="888275" cy="966651"/>
              </a:xfrm>
            </p:grpSpPr>
            <p:sp>
              <p:nvSpPr>
                <p:cNvPr id="4" name="Obdélník 3"/>
                <p:cNvSpPr/>
                <p:nvPr/>
              </p:nvSpPr>
              <p:spPr>
                <a:xfrm>
                  <a:off x="3666309" y="818606"/>
                  <a:ext cx="731520" cy="966651"/>
                </a:xfrm>
                <a:prstGeom prst="rect">
                  <a:avLst/>
                </a:prstGeom>
                <a:solidFill>
                  <a:schemeClr val="bg1"/>
                </a:solidFill>
                <a:ln w="381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cs-CZ" dirty="0" smtClean="0">
                      <a:latin typeface="Calibri" panose="020F0502020204030204" pitchFamily="34" charset="0"/>
                      <a:cs typeface="Calibri" panose="020F0502020204030204" pitchFamily="34" charset="0"/>
                    </a:rPr>
                    <a:t>&amp;</a:t>
                  </a:r>
                  <a:endParaRPr lang="cs-CZ" dirty="0"/>
                </a:p>
              </p:txBody>
            </p:sp>
            <p:sp>
              <p:nvSpPr>
                <p:cNvPr id="5" name="TextovéPole 4"/>
                <p:cNvSpPr txBox="1"/>
                <p:nvPr/>
              </p:nvSpPr>
              <p:spPr>
                <a:xfrm>
                  <a:off x="4032069" y="818606"/>
                  <a:ext cx="339634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cs-CZ" dirty="0" smtClean="0">
                      <a:latin typeface="Calibri" panose="020F0502020204030204" pitchFamily="34" charset="0"/>
                      <a:cs typeface="Calibri" panose="020F0502020204030204" pitchFamily="34" charset="0"/>
                    </a:rPr>
                    <a:t>&amp;</a:t>
                  </a:r>
                  <a:endParaRPr lang="cs-CZ" dirty="0"/>
                </a:p>
              </p:txBody>
            </p:sp>
            <p:sp>
              <p:nvSpPr>
                <p:cNvPr id="6" name="Ovál 5"/>
                <p:cNvSpPr/>
                <p:nvPr/>
              </p:nvSpPr>
              <p:spPr>
                <a:xfrm>
                  <a:off x="4397830" y="1187938"/>
                  <a:ext cx="156754" cy="170599"/>
                </a:xfrm>
                <a:prstGeom prst="ellipse">
                  <a:avLst/>
                </a:prstGeom>
                <a:solidFill>
                  <a:schemeClr val="bg1"/>
                </a:solidFill>
                <a:ln w="381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cs-CZ"/>
                </a:p>
              </p:txBody>
            </p:sp>
          </p:grpSp>
          <p:grpSp>
            <p:nvGrpSpPr>
              <p:cNvPr id="8" name="Skupina 7"/>
              <p:cNvGrpSpPr/>
              <p:nvPr/>
            </p:nvGrpSpPr>
            <p:grpSpPr>
              <a:xfrm>
                <a:off x="3675018" y="1637211"/>
                <a:ext cx="888275" cy="966651"/>
                <a:chOff x="3666309" y="818606"/>
                <a:chExt cx="888275" cy="966651"/>
              </a:xfrm>
            </p:grpSpPr>
            <p:sp>
              <p:nvSpPr>
                <p:cNvPr id="9" name="Obdélník 8"/>
                <p:cNvSpPr/>
                <p:nvPr/>
              </p:nvSpPr>
              <p:spPr>
                <a:xfrm>
                  <a:off x="3666309" y="818606"/>
                  <a:ext cx="731520" cy="966651"/>
                </a:xfrm>
                <a:prstGeom prst="rect">
                  <a:avLst/>
                </a:prstGeom>
                <a:solidFill>
                  <a:schemeClr val="bg1"/>
                </a:solidFill>
                <a:ln w="381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cs-CZ" dirty="0" smtClean="0">
                      <a:latin typeface="Calibri" panose="020F0502020204030204" pitchFamily="34" charset="0"/>
                      <a:cs typeface="Calibri" panose="020F0502020204030204" pitchFamily="34" charset="0"/>
                    </a:rPr>
                    <a:t>&amp;</a:t>
                  </a:r>
                  <a:endParaRPr lang="cs-CZ" dirty="0"/>
                </a:p>
              </p:txBody>
            </p:sp>
            <p:sp>
              <p:nvSpPr>
                <p:cNvPr id="10" name="TextovéPole 9"/>
                <p:cNvSpPr txBox="1"/>
                <p:nvPr/>
              </p:nvSpPr>
              <p:spPr>
                <a:xfrm>
                  <a:off x="4032069" y="818606"/>
                  <a:ext cx="339634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cs-CZ" dirty="0" smtClean="0">
                      <a:latin typeface="Calibri" panose="020F0502020204030204" pitchFamily="34" charset="0"/>
                      <a:cs typeface="Calibri" panose="020F0502020204030204" pitchFamily="34" charset="0"/>
                    </a:rPr>
                    <a:t>&amp;</a:t>
                  </a:r>
                  <a:endParaRPr lang="cs-CZ" dirty="0"/>
                </a:p>
              </p:txBody>
            </p:sp>
            <p:sp>
              <p:nvSpPr>
                <p:cNvPr id="11" name="Ovál 10"/>
                <p:cNvSpPr/>
                <p:nvPr/>
              </p:nvSpPr>
              <p:spPr>
                <a:xfrm>
                  <a:off x="4397830" y="1187938"/>
                  <a:ext cx="156754" cy="170599"/>
                </a:xfrm>
                <a:prstGeom prst="ellipse">
                  <a:avLst/>
                </a:prstGeom>
                <a:solidFill>
                  <a:schemeClr val="bg1"/>
                </a:solidFill>
                <a:ln w="381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cs-CZ"/>
                </a:p>
              </p:txBody>
            </p:sp>
          </p:grpSp>
          <p:grpSp>
            <p:nvGrpSpPr>
              <p:cNvPr id="12" name="Skupina 11"/>
              <p:cNvGrpSpPr/>
              <p:nvPr/>
            </p:nvGrpSpPr>
            <p:grpSpPr>
              <a:xfrm>
                <a:off x="3670664" y="2821577"/>
                <a:ext cx="888275" cy="966651"/>
                <a:chOff x="3666309" y="818606"/>
                <a:chExt cx="888275" cy="966651"/>
              </a:xfrm>
            </p:grpSpPr>
            <p:sp>
              <p:nvSpPr>
                <p:cNvPr id="13" name="Obdélník 12"/>
                <p:cNvSpPr/>
                <p:nvPr/>
              </p:nvSpPr>
              <p:spPr>
                <a:xfrm>
                  <a:off x="3666309" y="818606"/>
                  <a:ext cx="731520" cy="966651"/>
                </a:xfrm>
                <a:prstGeom prst="rect">
                  <a:avLst/>
                </a:prstGeom>
                <a:solidFill>
                  <a:schemeClr val="bg1"/>
                </a:solidFill>
                <a:ln w="381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cs-CZ" dirty="0" smtClean="0">
                      <a:latin typeface="Calibri" panose="020F0502020204030204" pitchFamily="34" charset="0"/>
                      <a:cs typeface="Calibri" panose="020F0502020204030204" pitchFamily="34" charset="0"/>
                    </a:rPr>
                    <a:t>&amp;</a:t>
                  </a:r>
                  <a:endParaRPr lang="cs-CZ" dirty="0"/>
                </a:p>
              </p:txBody>
            </p:sp>
            <p:sp>
              <p:nvSpPr>
                <p:cNvPr id="14" name="TextovéPole 13"/>
                <p:cNvSpPr txBox="1"/>
                <p:nvPr/>
              </p:nvSpPr>
              <p:spPr>
                <a:xfrm>
                  <a:off x="4032069" y="818606"/>
                  <a:ext cx="339634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cs-CZ" dirty="0" smtClean="0">
                      <a:latin typeface="Calibri" panose="020F0502020204030204" pitchFamily="34" charset="0"/>
                      <a:cs typeface="Calibri" panose="020F0502020204030204" pitchFamily="34" charset="0"/>
                    </a:rPr>
                    <a:t>&amp;</a:t>
                  </a:r>
                  <a:endParaRPr lang="cs-CZ" dirty="0"/>
                </a:p>
              </p:txBody>
            </p:sp>
            <p:sp>
              <p:nvSpPr>
                <p:cNvPr id="15" name="Ovál 14"/>
                <p:cNvSpPr/>
                <p:nvPr/>
              </p:nvSpPr>
              <p:spPr>
                <a:xfrm>
                  <a:off x="4397830" y="1187938"/>
                  <a:ext cx="156754" cy="170599"/>
                </a:xfrm>
                <a:prstGeom prst="ellipse">
                  <a:avLst/>
                </a:prstGeom>
                <a:solidFill>
                  <a:schemeClr val="bg1"/>
                </a:solidFill>
                <a:ln w="381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cs-CZ"/>
                </a:p>
              </p:txBody>
            </p:sp>
          </p:grpSp>
          <p:grpSp>
            <p:nvGrpSpPr>
              <p:cNvPr id="16" name="Skupina 15"/>
              <p:cNvGrpSpPr/>
              <p:nvPr/>
            </p:nvGrpSpPr>
            <p:grpSpPr>
              <a:xfrm>
                <a:off x="3675018" y="4014651"/>
                <a:ext cx="888275" cy="966651"/>
                <a:chOff x="3666309" y="818606"/>
                <a:chExt cx="888275" cy="966651"/>
              </a:xfrm>
            </p:grpSpPr>
            <p:sp>
              <p:nvSpPr>
                <p:cNvPr id="17" name="Obdélník 16"/>
                <p:cNvSpPr/>
                <p:nvPr/>
              </p:nvSpPr>
              <p:spPr>
                <a:xfrm>
                  <a:off x="3666309" y="818606"/>
                  <a:ext cx="731520" cy="966651"/>
                </a:xfrm>
                <a:prstGeom prst="rect">
                  <a:avLst/>
                </a:prstGeom>
                <a:solidFill>
                  <a:schemeClr val="bg1"/>
                </a:solidFill>
                <a:ln w="381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cs-CZ" dirty="0" smtClean="0">
                      <a:latin typeface="Calibri" panose="020F0502020204030204" pitchFamily="34" charset="0"/>
                      <a:cs typeface="Calibri" panose="020F0502020204030204" pitchFamily="34" charset="0"/>
                    </a:rPr>
                    <a:t>&amp;</a:t>
                  </a:r>
                  <a:endParaRPr lang="cs-CZ" dirty="0"/>
                </a:p>
              </p:txBody>
            </p:sp>
            <p:sp>
              <p:nvSpPr>
                <p:cNvPr id="18" name="TextovéPole 17"/>
                <p:cNvSpPr txBox="1"/>
                <p:nvPr/>
              </p:nvSpPr>
              <p:spPr>
                <a:xfrm>
                  <a:off x="4032069" y="818606"/>
                  <a:ext cx="339634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cs-CZ" dirty="0" smtClean="0">
                      <a:latin typeface="Calibri" panose="020F0502020204030204" pitchFamily="34" charset="0"/>
                      <a:cs typeface="Calibri" panose="020F0502020204030204" pitchFamily="34" charset="0"/>
                    </a:rPr>
                    <a:t>&amp;</a:t>
                  </a:r>
                  <a:endParaRPr lang="cs-CZ" dirty="0"/>
                </a:p>
              </p:txBody>
            </p:sp>
            <p:sp>
              <p:nvSpPr>
                <p:cNvPr id="19" name="Ovál 18"/>
                <p:cNvSpPr/>
                <p:nvPr/>
              </p:nvSpPr>
              <p:spPr>
                <a:xfrm>
                  <a:off x="4397830" y="1187938"/>
                  <a:ext cx="156754" cy="170599"/>
                </a:xfrm>
                <a:prstGeom prst="ellipse">
                  <a:avLst/>
                </a:prstGeom>
                <a:solidFill>
                  <a:schemeClr val="bg1"/>
                </a:solidFill>
                <a:ln w="381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cs-CZ"/>
                </a:p>
              </p:txBody>
            </p:sp>
          </p:grpSp>
          <p:grpSp>
            <p:nvGrpSpPr>
              <p:cNvPr id="21" name="Skupina 20"/>
              <p:cNvGrpSpPr/>
              <p:nvPr/>
            </p:nvGrpSpPr>
            <p:grpSpPr>
              <a:xfrm>
                <a:off x="5286104" y="2294708"/>
                <a:ext cx="888275" cy="966651"/>
                <a:chOff x="3666309" y="818606"/>
                <a:chExt cx="888275" cy="966651"/>
              </a:xfrm>
            </p:grpSpPr>
            <p:sp>
              <p:nvSpPr>
                <p:cNvPr id="22" name="Obdélník 21"/>
                <p:cNvSpPr/>
                <p:nvPr/>
              </p:nvSpPr>
              <p:spPr>
                <a:xfrm>
                  <a:off x="3666309" y="818606"/>
                  <a:ext cx="731520" cy="966651"/>
                </a:xfrm>
                <a:prstGeom prst="rect">
                  <a:avLst/>
                </a:prstGeom>
                <a:solidFill>
                  <a:schemeClr val="bg1"/>
                </a:solidFill>
                <a:ln w="381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cs-CZ" dirty="0" smtClean="0">
                      <a:latin typeface="Calibri" panose="020F0502020204030204" pitchFamily="34" charset="0"/>
                      <a:cs typeface="Calibri" panose="020F0502020204030204" pitchFamily="34" charset="0"/>
                    </a:rPr>
                    <a:t>&amp;</a:t>
                  </a:r>
                  <a:endParaRPr lang="cs-CZ" dirty="0"/>
                </a:p>
              </p:txBody>
            </p:sp>
            <p:sp>
              <p:nvSpPr>
                <p:cNvPr id="23" name="TextovéPole 22"/>
                <p:cNvSpPr txBox="1"/>
                <p:nvPr/>
              </p:nvSpPr>
              <p:spPr>
                <a:xfrm>
                  <a:off x="4032069" y="818606"/>
                  <a:ext cx="339634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cs-CZ" dirty="0" smtClean="0">
                      <a:latin typeface="Calibri" panose="020F0502020204030204" pitchFamily="34" charset="0"/>
                      <a:cs typeface="Calibri" panose="020F0502020204030204" pitchFamily="34" charset="0"/>
                    </a:rPr>
                    <a:t>&amp;</a:t>
                  </a:r>
                  <a:endParaRPr lang="cs-CZ" dirty="0"/>
                </a:p>
              </p:txBody>
            </p:sp>
            <p:sp>
              <p:nvSpPr>
                <p:cNvPr id="24" name="Ovál 23"/>
                <p:cNvSpPr/>
                <p:nvPr/>
              </p:nvSpPr>
              <p:spPr>
                <a:xfrm>
                  <a:off x="4397830" y="1187938"/>
                  <a:ext cx="156754" cy="170599"/>
                </a:xfrm>
                <a:prstGeom prst="ellipse">
                  <a:avLst/>
                </a:prstGeom>
                <a:solidFill>
                  <a:schemeClr val="bg1"/>
                </a:solidFill>
                <a:ln w="381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cs-CZ"/>
                </a:p>
              </p:txBody>
            </p:sp>
          </p:grpSp>
          <p:cxnSp>
            <p:nvCxnSpPr>
              <p:cNvPr id="37" name="Pravoúhlá spojnice 36"/>
              <p:cNvCxnSpPr>
                <a:stCxn id="11" idx="6"/>
              </p:cNvCxnSpPr>
              <p:nvPr/>
            </p:nvCxnSpPr>
            <p:spPr>
              <a:xfrm>
                <a:off x="4563293" y="2091843"/>
                <a:ext cx="722810" cy="519444"/>
              </a:xfrm>
              <a:prstGeom prst="bentConnector3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1" name="Pravoúhlá spojnice 40"/>
              <p:cNvCxnSpPr>
                <a:stCxn id="15" idx="6"/>
              </p:cNvCxnSpPr>
              <p:nvPr/>
            </p:nvCxnSpPr>
            <p:spPr>
              <a:xfrm flipV="1">
                <a:off x="4558939" y="2834639"/>
                <a:ext cx="727164" cy="441570"/>
              </a:xfrm>
              <a:prstGeom prst="bentConnector3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" name="Přímá spojnice 44"/>
              <p:cNvCxnSpPr/>
              <p:nvPr/>
            </p:nvCxnSpPr>
            <p:spPr>
              <a:xfrm flipH="1">
                <a:off x="5083277" y="3055424"/>
                <a:ext cx="202826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8" name="Přímá spojnice 47"/>
              <p:cNvCxnSpPr/>
              <p:nvPr/>
            </p:nvCxnSpPr>
            <p:spPr>
              <a:xfrm>
                <a:off x="5083277" y="3055424"/>
                <a:ext cx="0" cy="1413858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0" name="Přímá spojnice 49"/>
              <p:cNvCxnSpPr>
                <a:endCxn id="19" idx="6"/>
              </p:cNvCxnSpPr>
              <p:nvPr/>
            </p:nvCxnSpPr>
            <p:spPr>
              <a:xfrm flipH="1">
                <a:off x="4563293" y="4466874"/>
                <a:ext cx="519984" cy="2409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55" name="Skupina 54"/>
              <p:cNvGrpSpPr/>
              <p:nvPr/>
            </p:nvGrpSpPr>
            <p:grpSpPr>
              <a:xfrm rot="10800000" flipH="1">
                <a:off x="4558940" y="898770"/>
                <a:ext cx="709748" cy="1532766"/>
                <a:chOff x="7335990" y="4014651"/>
                <a:chExt cx="722810" cy="1413859"/>
              </a:xfrm>
            </p:grpSpPr>
            <p:cxnSp>
              <p:nvCxnSpPr>
                <p:cNvPr id="52" name="Přímá spojnice 51"/>
                <p:cNvCxnSpPr/>
                <p:nvPr/>
              </p:nvCxnSpPr>
              <p:spPr>
                <a:xfrm flipH="1">
                  <a:off x="7855974" y="4014651"/>
                  <a:ext cx="202826" cy="0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3" name="Přímá spojnice 52"/>
                <p:cNvCxnSpPr/>
                <p:nvPr/>
              </p:nvCxnSpPr>
              <p:spPr>
                <a:xfrm>
                  <a:off x="7855974" y="4014651"/>
                  <a:ext cx="0" cy="1413858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4" name="Přímá spojnice 53"/>
                <p:cNvCxnSpPr/>
                <p:nvPr/>
              </p:nvCxnSpPr>
              <p:spPr>
                <a:xfrm flipH="1">
                  <a:off x="7335990" y="5426101"/>
                  <a:ext cx="519984" cy="2409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cxnSp>
          <p:nvCxnSpPr>
            <p:cNvPr id="58" name="Přímá spojnice 57"/>
            <p:cNvCxnSpPr>
              <a:stCxn id="24" idx="6"/>
            </p:cNvCxnSpPr>
            <p:nvPr/>
          </p:nvCxnSpPr>
          <p:spPr>
            <a:xfrm>
              <a:off x="6174379" y="2749340"/>
              <a:ext cx="841101" cy="402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2" name="Obdélník 61"/>
            <p:cNvSpPr/>
            <p:nvPr/>
          </p:nvSpPr>
          <p:spPr>
            <a:xfrm>
              <a:off x="1452880" y="5201920"/>
              <a:ext cx="1899920" cy="995680"/>
            </a:xfrm>
            <a:prstGeom prst="rect">
              <a:avLst/>
            </a:prstGeom>
            <a:noFill/>
            <a:ln w="412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cxnSp>
          <p:nvCxnSpPr>
            <p:cNvPr id="64" name="Přímá spojnice 63"/>
            <p:cNvCxnSpPr/>
            <p:nvPr/>
          </p:nvCxnSpPr>
          <p:spPr>
            <a:xfrm>
              <a:off x="1452880" y="5476240"/>
              <a:ext cx="1899920" cy="10160"/>
            </a:xfrm>
            <a:prstGeom prst="line">
              <a:avLst/>
            </a:prstGeom>
            <a:ln w="222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Přímá spojnice 65"/>
            <p:cNvCxnSpPr/>
            <p:nvPr/>
          </p:nvCxnSpPr>
          <p:spPr>
            <a:xfrm>
              <a:off x="1452880" y="5913120"/>
              <a:ext cx="1899920" cy="10160"/>
            </a:xfrm>
            <a:prstGeom prst="line">
              <a:avLst/>
            </a:prstGeom>
            <a:ln w="222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Přímá spojnice se šipkou 67"/>
            <p:cNvCxnSpPr/>
            <p:nvPr/>
          </p:nvCxnSpPr>
          <p:spPr>
            <a:xfrm flipV="1">
              <a:off x="1960880" y="6197600"/>
              <a:ext cx="0" cy="568960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Přímá spojnice se šipkou 68"/>
            <p:cNvCxnSpPr/>
            <p:nvPr/>
          </p:nvCxnSpPr>
          <p:spPr>
            <a:xfrm flipV="1">
              <a:off x="2814320" y="6197600"/>
              <a:ext cx="0" cy="568960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Přímá spojnice 70"/>
            <p:cNvCxnSpPr/>
            <p:nvPr/>
          </p:nvCxnSpPr>
          <p:spPr>
            <a:xfrm flipH="1">
              <a:off x="426720" y="628803"/>
              <a:ext cx="3243944" cy="0"/>
            </a:xfrm>
            <a:prstGeom prst="line">
              <a:avLst/>
            </a:prstGeom>
            <a:ln w="222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Přímá spojnice 73"/>
            <p:cNvCxnSpPr/>
            <p:nvPr/>
          </p:nvCxnSpPr>
          <p:spPr>
            <a:xfrm flipH="1">
              <a:off x="426720" y="1821877"/>
              <a:ext cx="3243944" cy="0"/>
            </a:xfrm>
            <a:prstGeom prst="line">
              <a:avLst/>
            </a:prstGeom>
            <a:ln w="222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Přímá spojnice 74"/>
            <p:cNvCxnSpPr/>
            <p:nvPr/>
          </p:nvCxnSpPr>
          <p:spPr>
            <a:xfrm flipH="1">
              <a:off x="426720" y="3006243"/>
              <a:ext cx="3243944" cy="0"/>
            </a:xfrm>
            <a:prstGeom prst="line">
              <a:avLst/>
            </a:prstGeom>
            <a:ln w="222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Přímá spojnice 75"/>
            <p:cNvCxnSpPr/>
            <p:nvPr/>
          </p:nvCxnSpPr>
          <p:spPr>
            <a:xfrm flipH="1">
              <a:off x="426720" y="4199317"/>
              <a:ext cx="3243944" cy="0"/>
            </a:xfrm>
            <a:prstGeom prst="line">
              <a:avLst/>
            </a:prstGeom>
            <a:ln w="222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86" name="Skupina 85"/>
            <p:cNvGrpSpPr/>
            <p:nvPr/>
          </p:nvGrpSpPr>
          <p:grpSpPr>
            <a:xfrm>
              <a:off x="3054531" y="4762500"/>
              <a:ext cx="616133" cy="445225"/>
              <a:chOff x="3054531" y="4762500"/>
              <a:chExt cx="616133" cy="445225"/>
            </a:xfrm>
          </p:grpSpPr>
          <p:cxnSp>
            <p:nvCxnSpPr>
              <p:cNvPr id="81" name="Přímá spojnice 80"/>
              <p:cNvCxnSpPr/>
              <p:nvPr/>
            </p:nvCxnSpPr>
            <p:spPr>
              <a:xfrm flipH="1">
                <a:off x="3054532" y="4762500"/>
                <a:ext cx="616132" cy="0"/>
              </a:xfrm>
              <a:prstGeom prst="line">
                <a:avLst/>
              </a:prstGeom>
              <a:ln w="38100"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4" name="Přímá spojnice 83"/>
              <p:cNvCxnSpPr/>
              <p:nvPr/>
            </p:nvCxnSpPr>
            <p:spPr>
              <a:xfrm flipH="1">
                <a:off x="3054531" y="4762500"/>
                <a:ext cx="1" cy="445225"/>
              </a:xfrm>
              <a:prstGeom prst="line">
                <a:avLst/>
              </a:prstGeom>
              <a:ln w="38100"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87" name="Skupina 86"/>
            <p:cNvGrpSpPr/>
            <p:nvPr/>
          </p:nvGrpSpPr>
          <p:grpSpPr>
            <a:xfrm>
              <a:off x="2690212" y="3569427"/>
              <a:ext cx="980451" cy="1632494"/>
              <a:chOff x="3054531" y="4762500"/>
              <a:chExt cx="616133" cy="445225"/>
            </a:xfrm>
          </p:grpSpPr>
          <p:cxnSp>
            <p:nvCxnSpPr>
              <p:cNvPr id="88" name="Přímá spojnice 87"/>
              <p:cNvCxnSpPr/>
              <p:nvPr/>
            </p:nvCxnSpPr>
            <p:spPr>
              <a:xfrm flipH="1">
                <a:off x="3054532" y="4762500"/>
                <a:ext cx="616132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9" name="Přímá spojnice 88"/>
              <p:cNvCxnSpPr/>
              <p:nvPr/>
            </p:nvCxnSpPr>
            <p:spPr>
              <a:xfrm flipH="1">
                <a:off x="3054531" y="4762500"/>
                <a:ext cx="1" cy="445225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90" name="Skupina 89"/>
            <p:cNvGrpSpPr/>
            <p:nvPr/>
          </p:nvGrpSpPr>
          <p:grpSpPr>
            <a:xfrm>
              <a:off x="2204341" y="2431536"/>
              <a:ext cx="1466322" cy="2770384"/>
              <a:chOff x="3054531" y="4762500"/>
              <a:chExt cx="616133" cy="445225"/>
            </a:xfrm>
          </p:grpSpPr>
          <p:cxnSp>
            <p:nvCxnSpPr>
              <p:cNvPr id="91" name="Přímá spojnice 90"/>
              <p:cNvCxnSpPr/>
              <p:nvPr/>
            </p:nvCxnSpPr>
            <p:spPr>
              <a:xfrm flipH="1">
                <a:off x="3054532" y="4762500"/>
                <a:ext cx="616132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2" name="Přímá spojnice 91"/>
              <p:cNvCxnSpPr/>
              <p:nvPr/>
            </p:nvCxnSpPr>
            <p:spPr>
              <a:xfrm flipH="1">
                <a:off x="3054531" y="4762500"/>
                <a:ext cx="1" cy="445225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93" name="Skupina 92"/>
            <p:cNvGrpSpPr/>
            <p:nvPr/>
          </p:nvGrpSpPr>
          <p:grpSpPr>
            <a:xfrm>
              <a:off x="1766889" y="1242060"/>
              <a:ext cx="1903773" cy="3978306"/>
              <a:chOff x="3054531" y="4762500"/>
              <a:chExt cx="616133" cy="445225"/>
            </a:xfrm>
          </p:grpSpPr>
          <p:cxnSp>
            <p:nvCxnSpPr>
              <p:cNvPr id="94" name="Přímá spojnice 93"/>
              <p:cNvCxnSpPr/>
              <p:nvPr/>
            </p:nvCxnSpPr>
            <p:spPr>
              <a:xfrm flipH="1">
                <a:off x="3054532" y="4762500"/>
                <a:ext cx="616132" cy="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5" name="Přímá spojnice 94"/>
              <p:cNvCxnSpPr/>
              <p:nvPr/>
            </p:nvCxnSpPr>
            <p:spPr>
              <a:xfrm flipH="1">
                <a:off x="3054531" y="4762500"/>
                <a:ext cx="1" cy="445225"/>
              </a:xfrm>
              <a:prstGeom prst="line">
                <a:avLst/>
              </a:prstGeom>
              <a:ln w="2222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97" name="TextovéPole 96"/>
          <p:cNvSpPr txBox="1"/>
          <p:nvPr/>
        </p:nvSpPr>
        <p:spPr>
          <a:xfrm>
            <a:off x="4724401" y="6278880"/>
            <a:ext cx="3454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A</a:t>
            </a:r>
            <a:endParaRPr lang="cs-CZ" b="1" dirty="0"/>
          </a:p>
        </p:txBody>
      </p:sp>
      <p:sp>
        <p:nvSpPr>
          <p:cNvPr id="98" name="TextovéPole 97"/>
          <p:cNvSpPr txBox="1"/>
          <p:nvPr/>
        </p:nvSpPr>
        <p:spPr>
          <a:xfrm>
            <a:off x="3840838" y="6311234"/>
            <a:ext cx="3454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/>
              <a:t>B</a:t>
            </a:r>
          </a:p>
        </p:txBody>
      </p:sp>
      <p:sp>
        <p:nvSpPr>
          <p:cNvPr id="99" name="TextovéPole 98"/>
          <p:cNvSpPr txBox="1"/>
          <p:nvPr/>
        </p:nvSpPr>
        <p:spPr>
          <a:xfrm>
            <a:off x="4757772" y="4969902"/>
            <a:ext cx="3454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/>
              <a:t>3</a:t>
            </a:r>
          </a:p>
        </p:txBody>
      </p:sp>
      <p:sp>
        <p:nvSpPr>
          <p:cNvPr id="100" name="TextovéPole 99"/>
          <p:cNvSpPr txBox="1"/>
          <p:nvPr/>
        </p:nvSpPr>
        <p:spPr>
          <a:xfrm>
            <a:off x="4412331" y="4969902"/>
            <a:ext cx="3454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/>
              <a:t>2</a:t>
            </a:r>
          </a:p>
        </p:txBody>
      </p:sp>
      <p:sp>
        <p:nvSpPr>
          <p:cNvPr id="101" name="TextovéPole 100"/>
          <p:cNvSpPr txBox="1"/>
          <p:nvPr/>
        </p:nvSpPr>
        <p:spPr>
          <a:xfrm>
            <a:off x="3927192" y="4960257"/>
            <a:ext cx="3454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1</a:t>
            </a:r>
            <a:endParaRPr lang="cs-CZ" dirty="0"/>
          </a:p>
        </p:txBody>
      </p:sp>
      <p:sp>
        <p:nvSpPr>
          <p:cNvPr id="102" name="TextovéPole 101"/>
          <p:cNvSpPr txBox="1"/>
          <p:nvPr/>
        </p:nvSpPr>
        <p:spPr>
          <a:xfrm>
            <a:off x="3475245" y="4952663"/>
            <a:ext cx="3454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0</a:t>
            </a:r>
          </a:p>
        </p:txBody>
      </p:sp>
      <p:sp>
        <p:nvSpPr>
          <p:cNvPr id="103" name="TextovéPole 102"/>
          <p:cNvSpPr txBox="1"/>
          <p:nvPr/>
        </p:nvSpPr>
        <p:spPr>
          <a:xfrm>
            <a:off x="4039502" y="5293745"/>
            <a:ext cx="62230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b="1" dirty="0" smtClean="0"/>
              <a:t>DC</a:t>
            </a:r>
            <a:endParaRPr lang="cs-CZ" sz="2400" b="1" dirty="0"/>
          </a:p>
        </p:txBody>
      </p:sp>
      <p:sp>
        <p:nvSpPr>
          <p:cNvPr id="104" name="TextovéPole 103"/>
          <p:cNvSpPr txBox="1"/>
          <p:nvPr/>
        </p:nvSpPr>
        <p:spPr>
          <a:xfrm>
            <a:off x="1905536" y="240937"/>
            <a:ext cx="3454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1</a:t>
            </a:r>
            <a:endParaRPr lang="cs-CZ" b="1" dirty="0"/>
          </a:p>
        </p:txBody>
      </p:sp>
      <p:sp>
        <p:nvSpPr>
          <p:cNvPr id="105" name="TextovéPole 104"/>
          <p:cNvSpPr txBox="1"/>
          <p:nvPr/>
        </p:nvSpPr>
        <p:spPr>
          <a:xfrm>
            <a:off x="1852558" y="1434011"/>
            <a:ext cx="3454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2</a:t>
            </a:r>
            <a:endParaRPr lang="cs-CZ" b="1" dirty="0"/>
          </a:p>
        </p:txBody>
      </p:sp>
      <p:sp>
        <p:nvSpPr>
          <p:cNvPr id="106" name="TextovéPole 105"/>
          <p:cNvSpPr txBox="1"/>
          <p:nvPr/>
        </p:nvSpPr>
        <p:spPr>
          <a:xfrm>
            <a:off x="1846371" y="2620162"/>
            <a:ext cx="3454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3</a:t>
            </a:r>
            <a:endParaRPr lang="cs-CZ" b="1" dirty="0"/>
          </a:p>
        </p:txBody>
      </p:sp>
      <p:sp>
        <p:nvSpPr>
          <p:cNvPr id="107" name="TextovéPole 106"/>
          <p:cNvSpPr txBox="1"/>
          <p:nvPr/>
        </p:nvSpPr>
        <p:spPr>
          <a:xfrm>
            <a:off x="1846370" y="3800174"/>
            <a:ext cx="3454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4</a:t>
            </a:r>
            <a:endParaRPr lang="cs-CZ" b="1" dirty="0"/>
          </a:p>
        </p:txBody>
      </p:sp>
      <p:sp>
        <p:nvSpPr>
          <p:cNvPr id="108" name="TextovéPole 107"/>
          <p:cNvSpPr txBox="1"/>
          <p:nvPr/>
        </p:nvSpPr>
        <p:spPr>
          <a:xfrm>
            <a:off x="2520172" y="3605907"/>
            <a:ext cx="3454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i="1" dirty="0" smtClean="0"/>
              <a:t>0</a:t>
            </a:r>
            <a:endParaRPr lang="cs-CZ" i="1" dirty="0"/>
          </a:p>
        </p:txBody>
      </p:sp>
      <p:sp>
        <p:nvSpPr>
          <p:cNvPr id="109" name="TextovéPole 108"/>
          <p:cNvSpPr txBox="1"/>
          <p:nvPr/>
        </p:nvSpPr>
        <p:spPr>
          <a:xfrm>
            <a:off x="2520172" y="2446773"/>
            <a:ext cx="3454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i="1" dirty="0" smtClean="0"/>
              <a:t>1</a:t>
            </a:r>
            <a:endParaRPr lang="cs-CZ" i="1" dirty="0"/>
          </a:p>
        </p:txBody>
      </p:sp>
      <p:sp>
        <p:nvSpPr>
          <p:cNvPr id="110" name="TextovéPole 109"/>
          <p:cNvSpPr txBox="1"/>
          <p:nvPr/>
        </p:nvSpPr>
        <p:spPr>
          <a:xfrm>
            <a:off x="2515547" y="1260174"/>
            <a:ext cx="3454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i="1" dirty="0"/>
              <a:t>1</a:t>
            </a:r>
          </a:p>
        </p:txBody>
      </p:sp>
      <p:sp>
        <p:nvSpPr>
          <p:cNvPr id="111" name="TextovéPole 110"/>
          <p:cNvSpPr txBox="1"/>
          <p:nvPr/>
        </p:nvSpPr>
        <p:spPr>
          <a:xfrm>
            <a:off x="2515547" y="93115"/>
            <a:ext cx="3454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i="1" dirty="0" smtClean="0"/>
              <a:t>0</a:t>
            </a:r>
            <a:endParaRPr lang="cs-CZ" i="1" dirty="0"/>
          </a:p>
        </p:txBody>
      </p:sp>
      <p:cxnSp>
        <p:nvCxnSpPr>
          <p:cNvPr id="113" name="Přímá spojnice 112"/>
          <p:cNvCxnSpPr/>
          <p:nvPr/>
        </p:nvCxnSpPr>
        <p:spPr>
          <a:xfrm>
            <a:off x="8874760" y="4294776"/>
            <a:ext cx="0" cy="1840553"/>
          </a:xfrm>
          <a:prstGeom prst="line">
            <a:avLst/>
          </a:prstGeom>
          <a:ln w="349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" name="Přímá spojnice 113"/>
          <p:cNvCxnSpPr/>
          <p:nvPr/>
        </p:nvCxnSpPr>
        <p:spPr>
          <a:xfrm>
            <a:off x="9356540" y="4275429"/>
            <a:ext cx="0" cy="1840553"/>
          </a:xfrm>
          <a:prstGeom prst="line">
            <a:avLst/>
          </a:prstGeom>
          <a:ln w="349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5" name="Přímá spojnice 114"/>
          <p:cNvCxnSpPr/>
          <p:nvPr/>
        </p:nvCxnSpPr>
        <p:spPr>
          <a:xfrm>
            <a:off x="8239432" y="4572671"/>
            <a:ext cx="1825031" cy="0"/>
          </a:xfrm>
          <a:prstGeom prst="line">
            <a:avLst/>
          </a:prstGeom>
          <a:ln w="349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7" name="TextovéPole 116"/>
          <p:cNvSpPr txBox="1"/>
          <p:nvPr/>
        </p:nvSpPr>
        <p:spPr>
          <a:xfrm>
            <a:off x="8942930" y="4164918"/>
            <a:ext cx="3454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A</a:t>
            </a:r>
            <a:endParaRPr lang="cs-CZ" b="1" dirty="0"/>
          </a:p>
        </p:txBody>
      </p:sp>
      <p:sp>
        <p:nvSpPr>
          <p:cNvPr id="118" name="TextovéPole 117"/>
          <p:cNvSpPr txBox="1"/>
          <p:nvPr/>
        </p:nvSpPr>
        <p:spPr>
          <a:xfrm>
            <a:off x="8461150" y="4164918"/>
            <a:ext cx="3454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/>
              <a:t>B</a:t>
            </a:r>
          </a:p>
        </p:txBody>
      </p:sp>
      <p:sp>
        <p:nvSpPr>
          <p:cNvPr id="119" name="TextovéPole 118"/>
          <p:cNvSpPr txBox="1"/>
          <p:nvPr/>
        </p:nvSpPr>
        <p:spPr>
          <a:xfrm>
            <a:off x="8461150" y="4627479"/>
            <a:ext cx="3454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0</a:t>
            </a:r>
            <a:endParaRPr lang="cs-CZ" b="1" dirty="0"/>
          </a:p>
        </p:txBody>
      </p:sp>
      <p:sp>
        <p:nvSpPr>
          <p:cNvPr id="120" name="TextovéPole 119"/>
          <p:cNvSpPr txBox="1"/>
          <p:nvPr/>
        </p:nvSpPr>
        <p:spPr>
          <a:xfrm>
            <a:off x="8461150" y="4989925"/>
            <a:ext cx="3454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0</a:t>
            </a:r>
            <a:endParaRPr lang="cs-CZ" b="1" dirty="0"/>
          </a:p>
        </p:txBody>
      </p:sp>
      <p:sp>
        <p:nvSpPr>
          <p:cNvPr id="121" name="TextovéPole 120"/>
          <p:cNvSpPr txBox="1"/>
          <p:nvPr/>
        </p:nvSpPr>
        <p:spPr>
          <a:xfrm>
            <a:off x="8461150" y="5315046"/>
            <a:ext cx="3454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1</a:t>
            </a:r>
            <a:endParaRPr lang="cs-CZ" b="1" dirty="0"/>
          </a:p>
        </p:txBody>
      </p:sp>
      <p:sp>
        <p:nvSpPr>
          <p:cNvPr id="122" name="TextovéPole 121"/>
          <p:cNvSpPr txBox="1"/>
          <p:nvPr/>
        </p:nvSpPr>
        <p:spPr>
          <a:xfrm>
            <a:off x="8475897" y="5684378"/>
            <a:ext cx="3454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1</a:t>
            </a:r>
            <a:endParaRPr lang="cs-CZ" b="1" dirty="0"/>
          </a:p>
        </p:txBody>
      </p:sp>
      <p:sp>
        <p:nvSpPr>
          <p:cNvPr id="123" name="TextovéPole 122"/>
          <p:cNvSpPr txBox="1"/>
          <p:nvPr/>
        </p:nvSpPr>
        <p:spPr>
          <a:xfrm>
            <a:off x="8918046" y="4611093"/>
            <a:ext cx="3454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0</a:t>
            </a:r>
            <a:endParaRPr lang="cs-CZ" b="1" dirty="0"/>
          </a:p>
        </p:txBody>
      </p:sp>
      <p:sp>
        <p:nvSpPr>
          <p:cNvPr id="124" name="TextovéPole 123"/>
          <p:cNvSpPr txBox="1"/>
          <p:nvPr/>
        </p:nvSpPr>
        <p:spPr>
          <a:xfrm>
            <a:off x="8918046" y="4973539"/>
            <a:ext cx="3454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1</a:t>
            </a:r>
            <a:endParaRPr lang="cs-CZ" b="1" dirty="0"/>
          </a:p>
        </p:txBody>
      </p:sp>
      <p:sp>
        <p:nvSpPr>
          <p:cNvPr id="125" name="TextovéPole 124"/>
          <p:cNvSpPr txBox="1"/>
          <p:nvPr/>
        </p:nvSpPr>
        <p:spPr>
          <a:xfrm>
            <a:off x="8918046" y="5298660"/>
            <a:ext cx="3454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0</a:t>
            </a:r>
            <a:endParaRPr lang="cs-CZ" b="1" dirty="0"/>
          </a:p>
        </p:txBody>
      </p:sp>
      <p:sp>
        <p:nvSpPr>
          <p:cNvPr id="126" name="TextovéPole 125"/>
          <p:cNvSpPr txBox="1"/>
          <p:nvPr/>
        </p:nvSpPr>
        <p:spPr>
          <a:xfrm>
            <a:off x="8942929" y="5687022"/>
            <a:ext cx="3454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1</a:t>
            </a:r>
            <a:endParaRPr lang="cs-CZ" b="1" dirty="0"/>
          </a:p>
        </p:txBody>
      </p:sp>
      <p:sp>
        <p:nvSpPr>
          <p:cNvPr id="127" name="Obdélník 126">
            <a:hlinkClick r:id="rId2" action="ppaction://hlinksldjump"/>
          </p:cNvPr>
          <p:cNvSpPr/>
          <p:nvPr/>
        </p:nvSpPr>
        <p:spPr>
          <a:xfrm>
            <a:off x="9488129" y="4618675"/>
            <a:ext cx="324465" cy="3339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28" name="Obdélník 127">
            <a:hlinkClick r:id="rId3" action="ppaction://hlinksldjump"/>
          </p:cNvPr>
          <p:cNvSpPr/>
          <p:nvPr/>
        </p:nvSpPr>
        <p:spPr>
          <a:xfrm>
            <a:off x="9488128" y="4985087"/>
            <a:ext cx="324465" cy="325184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29" name="Obdélník 128">
            <a:hlinkClick r:id="rId4" action="ppaction://hlinksldjump"/>
          </p:cNvPr>
          <p:cNvSpPr/>
          <p:nvPr/>
        </p:nvSpPr>
        <p:spPr>
          <a:xfrm>
            <a:off x="9488129" y="5351488"/>
            <a:ext cx="324465" cy="325184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30" name="Obdélník 129"/>
          <p:cNvSpPr/>
          <p:nvPr/>
        </p:nvSpPr>
        <p:spPr>
          <a:xfrm>
            <a:off x="9488128" y="5709096"/>
            <a:ext cx="324465" cy="325184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12" name="TextovéPole 111"/>
          <p:cNvSpPr txBox="1"/>
          <p:nvPr/>
        </p:nvSpPr>
        <p:spPr>
          <a:xfrm>
            <a:off x="5088680" y="639687"/>
            <a:ext cx="3454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i="1" dirty="0" smtClean="0">
                <a:ln w="0"/>
                <a:solidFill>
                  <a:srgbClr val="00B05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0</a:t>
            </a:r>
            <a:endParaRPr lang="cs-CZ" i="1" dirty="0">
              <a:ln w="0"/>
              <a:solidFill>
                <a:srgbClr val="00B05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116" name="TextovéPole 115"/>
          <p:cNvSpPr txBox="1"/>
          <p:nvPr/>
        </p:nvSpPr>
        <p:spPr>
          <a:xfrm>
            <a:off x="5069842" y="1865154"/>
            <a:ext cx="3454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i="1" dirty="0" smtClean="0">
                <a:ln w="0"/>
                <a:solidFill>
                  <a:srgbClr val="00B05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0</a:t>
            </a:r>
            <a:endParaRPr lang="cs-CZ" i="1" dirty="0">
              <a:ln w="0"/>
              <a:solidFill>
                <a:srgbClr val="00B05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131" name="TextovéPole 130"/>
          <p:cNvSpPr txBox="1"/>
          <p:nvPr/>
        </p:nvSpPr>
        <p:spPr>
          <a:xfrm>
            <a:off x="5079638" y="3006303"/>
            <a:ext cx="3454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i="1" dirty="0" smtClean="0">
                <a:ln w="0"/>
                <a:solidFill>
                  <a:srgbClr val="00B05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0</a:t>
            </a:r>
            <a:endParaRPr lang="cs-CZ" i="1" dirty="0">
              <a:ln w="0"/>
              <a:solidFill>
                <a:srgbClr val="00B05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132" name="TextovéPole 131"/>
          <p:cNvSpPr txBox="1"/>
          <p:nvPr/>
        </p:nvSpPr>
        <p:spPr>
          <a:xfrm>
            <a:off x="5100256" y="4175559"/>
            <a:ext cx="3454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i="1" dirty="0" smtClean="0">
                <a:ln w="0"/>
                <a:solidFill>
                  <a:srgbClr val="00B05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1</a:t>
            </a:r>
            <a:endParaRPr lang="cs-CZ" i="1" dirty="0">
              <a:ln w="0"/>
              <a:solidFill>
                <a:srgbClr val="00B05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133" name="TextovéPole 132"/>
          <p:cNvSpPr txBox="1"/>
          <p:nvPr/>
        </p:nvSpPr>
        <p:spPr>
          <a:xfrm>
            <a:off x="3338816" y="4601003"/>
            <a:ext cx="3454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i="1" dirty="0" smtClean="0">
                <a:ln w="0"/>
                <a:solidFill>
                  <a:srgbClr val="00B05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0</a:t>
            </a:r>
            <a:endParaRPr lang="cs-CZ" i="1" dirty="0">
              <a:ln w="0"/>
              <a:solidFill>
                <a:srgbClr val="00B05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134" name="TextovéPole 133"/>
          <p:cNvSpPr txBox="1"/>
          <p:nvPr/>
        </p:nvSpPr>
        <p:spPr>
          <a:xfrm>
            <a:off x="3782539" y="4618843"/>
            <a:ext cx="3454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i="1" dirty="0" smtClean="0">
                <a:ln w="0"/>
                <a:solidFill>
                  <a:srgbClr val="00B05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0</a:t>
            </a:r>
            <a:endParaRPr lang="cs-CZ" i="1" dirty="0">
              <a:ln w="0"/>
              <a:solidFill>
                <a:srgbClr val="00B05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135" name="TextovéPole 134"/>
          <p:cNvSpPr txBox="1"/>
          <p:nvPr/>
        </p:nvSpPr>
        <p:spPr>
          <a:xfrm>
            <a:off x="4263325" y="4634888"/>
            <a:ext cx="3454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i="1" dirty="0" smtClean="0">
                <a:ln w="0"/>
                <a:solidFill>
                  <a:srgbClr val="00B05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0</a:t>
            </a:r>
            <a:endParaRPr lang="cs-CZ" i="1" dirty="0">
              <a:ln w="0"/>
              <a:solidFill>
                <a:srgbClr val="00B05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136" name="TextovéPole 135"/>
          <p:cNvSpPr txBox="1"/>
          <p:nvPr/>
        </p:nvSpPr>
        <p:spPr>
          <a:xfrm>
            <a:off x="4646521" y="4634888"/>
            <a:ext cx="3454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i="1" dirty="0" smtClean="0">
                <a:ln w="0"/>
                <a:solidFill>
                  <a:srgbClr val="00B05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1</a:t>
            </a:r>
            <a:endParaRPr lang="cs-CZ" i="1" dirty="0">
              <a:ln w="0"/>
              <a:solidFill>
                <a:srgbClr val="00B05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137" name="TextovéPole 136"/>
          <p:cNvSpPr txBox="1"/>
          <p:nvPr/>
        </p:nvSpPr>
        <p:spPr>
          <a:xfrm>
            <a:off x="6668616" y="304969"/>
            <a:ext cx="3454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i="1" dirty="0">
                <a:ln w="0"/>
                <a:solidFill>
                  <a:srgbClr val="00B05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1</a:t>
            </a:r>
          </a:p>
        </p:txBody>
      </p:sp>
      <p:sp>
        <p:nvSpPr>
          <p:cNvPr id="138" name="TextovéPole 137"/>
          <p:cNvSpPr txBox="1"/>
          <p:nvPr/>
        </p:nvSpPr>
        <p:spPr>
          <a:xfrm>
            <a:off x="6518934" y="1495430"/>
            <a:ext cx="3454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i="1" dirty="0" smtClean="0">
                <a:ln w="0"/>
                <a:solidFill>
                  <a:srgbClr val="00B05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1</a:t>
            </a:r>
            <a:endParaRPr lang="cs-CZ" i="1" dirty="0">
              <a:ln w="0"/>
              <a:solidFill>
                <a:srgbClr val="00B05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139" name="TextovéPole 138"/>
          <p:cNvSpPr txBox="1"/>
          <p:nvPr/>
        </p:nvSpPr>
        <p:spPr>
          <a:xfrm>
            <a:off x="6476472" y="2696252"/>
            <a:ext cx="3454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i="1" dirty="0" smtClean="0">
                <a:ln w="0"/>
                <a:solidFill>
                  <a:srgbClr val="00B05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1</a:t>
            </a:r>
            <a:endParaRPr lang="cs-CZ" i="1" dirty="0">
              <a:ln w="0"/>
              <a:solidFill>
                <a:srgbClr val="00B05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140" name="TextovéPole 139"/>
          <p:cNvSpPr txBox="1"/>
          <p:nvPr/>
        </p:nvSpPr>
        <p:spPr>
          <a:xfrm>
            <a:off x="6553755" y="3885620"/>
            <a:ext cx="3454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i="1" dirty="0">
                <a:ln w="0"/>
                <a:solidFill>
                  <a:srgbClr val="00B05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1</a:t>
            </a:r>
          </a:p>
        </p:txBody>
      </p:sp>
      <p:sp>
        <p:nvSpPr>
          <p:cNvPr id="141" name="TextovéPole 140"/>
          <p:cNvSpPr txBox="1"/>
          <p:nvPr/>
        </p:nvSpPr>
        <p:spPr>
          <a:xfrm>
            <a:off x="8413709" y="2125053"/>
            <a:ext cx="3454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i="1" dirty="0">
                <a:ln w="0"/>
                <a:solidFill>
                  <a:srgbClr val="00B05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0</a:t>
            </a:r>
          </a:p>
        </p:txBody>
      </p:sp>
      <p:sp>
        <p:nvSpPr>
          <p:cNvPr id="142" name="TextovéPole 141"/>
          <p:cNvSpPr txBox="1"/>
          <p:nvPr/>
        </p:nvSpPr>
        <p:spPr>
          <a:xfrm>
            <a:off x="3828680" y="6062730"/>
            <a:ext cx="3454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i="1" dirty="0" smtClean="0">
                <a:ln w="0"/>
                <a:solidFill>
                  <a:srgbClr val="00B05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1</a:t>
            </a:r>
            <a:endParaRPr lang="cs-CZ" i="1" dirty="0">
              <a:ln w="0"/>
              <a:solidFill>
                <a:srgbClr val="00B05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143" name="TextovéPole 142"/>
          <p:cNvSpPr txBox="1"/>
          <p:nvPr/>
        </p:nvSpPr>
        <p:spPr>
          <a:xfrm>
            <a:off x="4724401" y="6062730"/>
            <a:ext cx="3454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i="1" dirty="0" smtClean="0">
                <a:ln w="0"/>
                <a:solidFill>
                  <a:srgbClr val="00B05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1</a:t>
            </a:r>
            <a:endParaRPr lang="cs-CZ" i="1" dirty="0">
              <a:ln w="0"/>
              <a:solidFill>
                <a:srgbClr val="00B05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2" name="Ovál 1"/>
          <p:cNvSpPr/>
          <p:nvPr/>
        </p:nvSpPr>
        <p:spPr>
          <a:xfrm>
            <a:off x="8413709" y="5647797"/>
            <a:ext cx="942831" cy="426233"/>
          </a:xfrm>
          <a:prstGeom prst="ellipse">
            <a:avLst/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44" name="Ovál 143"/>
          <p:cNvSpPr/>
          <p:nvPr/>
        </p:nvSpPr>
        <p:spPr>
          <a:xfrm>
            <a:off x="3713400" y="6007393"/>
            <a:ext cx="1498680" cy="426233"/>
          </a:xfrm>
          <a:prstGeom prst="ellipse">
            <a:avLst/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384291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8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26" dur="5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27" dur="5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8" dur="5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anim to="1.5" calcmode="lin" valueType="num">
                                      <p:cBhvr override="childStyle">
                                        <p:cTn id="29" dur="5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style.fontSize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8" grpId="0"/>
      <p:bldP spid="137" grpId="0"/>
      <p:bldP spid="138" grpId="0"/>
      <p:bldP spid="139" grpId="0"/>
      <p:bldP spid="140" grpId="0"/>
      <p:bldP spid="14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u="sng" dirty="0" smtClean="0"/>
              <a:t>POUŽITÍ :</a:t>
            </a:r>
            <a:endParaRPr lang="cs-CZ" b="1" u="sng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Přepínání signálů</a:t>
            </a:r>
          </a:p>
          <a:p>
            <a:r>
              <a:rPr lang="cs-CZ" dirty="0" smtClean="0"/>
              <a:t>Převod paralelních dat na sériová</a:t>
            </a:r>
          </a:p>
          <a:p>
            <a:r>
              <a:rPr lang="cs-CZ" dirty="0" smtClean="0"/>
              <a:t>Generátor sériového binárního slova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180258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122</TotalTime>
  <Words>294</Words>
  <Application>Microsoft Office PowerPoint</Application>
  <PresentationFormat>Širokoúhlá obrazovka</PresentationFormat>
  <Paragraphs>246</Paragraphs>
  <Slides>7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Motiv Office</vt:lpstr>
      <vt:lpstr>MULTIPLEXERY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POUŽITÍ :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TDanhel</dc:creator>
  <cp:lastModifiedBy>TDanhel</cp:lastModifiedBy>
  <cp:revision>15</cp:revision>
  <dcterms:created xsi:type="dcterms:W3CDTF">2021-03-15T15:40:41Z</dcterms:created>
  <dcterms:modified xsi:type="dcterms:W3CDTF">2021-03-17T07:21:11Z</dcterms:modified>
</cp:coreProperties>
</file>